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3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26ED4D-14FE-4601-9A0F-A998F3024229}" v="1" dt="2023-04-05T08:28:11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8" autoAdjust="0"/>
    <p:restoredTop sz="86505" autoAdjust="0"/>
  </p:normalViewPr>
  <p:slideViewPr>
    <p:cSldViewPr snapToGrid="0">
      <p:cViewPr varScale="1">
        <p:scale>
          <a:sx n="86" d="100"/>
          <a:sy n="86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Santy" userId="13caa437-ac49-4ed9-b971-538891e4a318" providerId="ADAL" clId="{FB7CF610-8073-4993-8C93-D8624F5171DA}"/>
    <pc:docChg chg="undo custSel modSld">
      <pc:chgData name="Neil Santy" userId="13caa437-ac49-4ed9-b971-538891e4a318" providerId="ADAL" clId="{FB7CF610-8073-4993-8C93-D8624F5171DA}" dt="2023-03-17T16:56:59.929" v="10" actId="207"/>
      <pc:docMkLst>
        <pc:docMk/>
      </pc:docMkLst>
      <pc:sldChg chg="addSp delSp modSp mod">
        <pc:chgData name="Neil Santy" userId="13caa437-ac49-4ed9-b971-538891e4a318" providerId="ADAL" clId="{FB7CF610-8073-4993-8C93-D8624F5171DA}" dt="2023-03-17T16:56:59.929" v="10" actId="207"/>
        <pc:sldMkLst>
          <pc:docMk/>
          <pc:sldMk cId="2585149050" sldId="258"/>
        </pc:sldMkLst>
        <pc:spChg chg="mod">
          <ac:chgData name="Neil Santy" userId="13caa437-ac49-4ed9-b971-538891e4a318" providerId="ADAL" clId="{FB7CF610-8073-4993-8C93-D8624F5171DA}" dt="2023-03-17T16:56:59.929" v="10" actId="207"/>
          <ac:spMkLst>
            <pc:docMk/>
            <pc:sldMk cId="2585149050" sldId="258"/>
            <ac:spMk id="2" creationId="{1E051D06-DCE7-6DB9-4E08-2861AC420F9B}"/>
          </ac:spMkLst>
        </pc:spChg>
        <pc:spChg chg="mod">
          <ac:chgData name="Neil Santy" userId="13caa437-ac49-4ed9-b971-538891e4a318" providerId="ADAL" clId="{FB7CF610-8073-4993-8C93-D8624F5171DA}" dt="2023-03-17T16:53:02.449" v="4" actId="1076"/>
          <ac:spMkLst>
            <pc:docMk/>
            <pc:sldMk cId="2585149050" sldId="258"/>
            <ac:spMk id="4" creationId="{E706535B-1FF3-4FF8-2518-6BF06B2E44CC}"/>
          </ac:spMkLst>
        </pc:spChg>
        <pc:picChg chg="add mod">
          <ac:chgData name="Neil Santy" userId="13caa437-ac49-4ed9-b971-538891e4a318" providerId="ADAL" clId="{FB7CF610-8073-4993-8C93-D8624F5171DA}" dt="2023-03-17T16:53:27.785" v="8" actId="1076"/>
          <ac:picMkLst>
            <pc:docMk/>
            <pc:sldMk cId="2585149050" sldId="258"/>
            <ac:picMk id="10" creationId="{DDFB0B7E-96D4-E053-BFC0-479061DCC382}"/>
          </ac:picMkLst>
        </pc:picChg>
        <pc:inkChg chg="add">
          <ac:chgData name="Neil Santy" userId="13caa437-ac49-4ed9-b971-538891e4a318" providerId="ADAL" clId="{FB7CF610-8073-4993-8C93-D8624F5171DA}" dt="2023-03-17T16:47:58.682" v="0" actId="9405"/>
          <ac:inkMkLst>
            <pc:docMk/>
            <pc:sldMk cId="2585149050" sldId="258"/>
            <ac:inkMk id="3" creationId="{B637E688-6049-ED61-564B-ABE5029A047E}"/>
          </ac:inkMkLst>
        </pc:inkChg>
        <pc:inkChg chg="add">
          <ac:chgData name="Neil Santy" userId="13caa437-ac49-4ed9-b971-538891e4a318" providerId="ADAL" clId="{FB7CF610-8073-4993-8C93-D8624F5171DA}" dt="2023-03-17T16:47:59.755" v="1" actId="9405"/>
          <ac:inkMkLst>
            <pc:docMk/>
            <pc:sldMk cId="2585149050" sldId="258"/>
            <ac:inkMk id="6" creationId="{BC715417-2729-DD98-A0DA-EFC16290F55A}"/>
          </ac:inkMkLst>
        </pc:inkChg>
        <pc:inkChg chg="add del">
          <ac:chgData name="Neil Santy" userId="13caa437-ac49-4ed9-b971-538891e4a318" providerId="ADAL" clId="{FB7CF610-8073-4993-8C93-D8624F5171DA}" dt="2023-03-17T16:48:03.835" v="3" actId="9405"/>
          <ac:inkMkLst>
            <pc:docMk/>
            <pc:sldMk cId="2585149050" sldId="258"/>
            <ac:inkMk id="8" creationId="{FDB915FD-4876-92F7-1659-1B0D6BF98F22}"/>
          </ac:inkMkLst>
        </pc:inkChg>
      </pc:sldChg>
    </pc:docChg>
  </pc:docChgLst>
  <pc:docChgLst>
    <pc:chgData name="Neil Santy" userId="13caa437-ac49-4ed9-b971-538891e4a318" providerId="ADAL" clId="{AD26ED4D-14FE-4601-9A0F-A998F3024229}"/>
    <pc:docChg chg="undo custSel modSld">
      <pc:chgData name="Neil Santy" userId="13caa437-ac49-4ed9-b971-538891e4a318" providerId="ADAL" clId="{AD26ED4D-14FE-4601-9A0F-A998F3024229}" dt="2023-04-05T08:31:32.427" v="145" actId="1076"/>
      <pc:docMkLst>
        <pc:docMk/>
      </pc:docMkLst>
      <pc:sldChg chg="addSp delSp modSp mod">
        <pc:chgData name="Neil Santy" userId="13caa437-ac49-4ed9-b971-538891e4a318" providerId="ADAL" clId="{AD26ED4D-14FE-4601-9A0F-A998F3024229}" dt="2023-04-05T08:28:11.525" v="4" actId="14826"/>
        <pc:sldMkLst>
          <pc:docMk/>
          <pc:sldMk cId="2585149050" sldId="258"/>
        </pc:sldMkLst>
        <pc:picChg chg="mod">
          <ac:chgData name="Neil Santy" userId="13caa437-ac49-4ed9-b971-538891e4a318" providerId="ADAL" clId="{AD26ED4D-14FE-4601-9A0F-A998F3024229}" dt="2023-04-05T08:28:11.525" v="4" actId="14826"/>
          <ac:picMkLst>
            <pc:docMk/>
            <pc:sldMk cId="2585149050" sldId="258"/>
            <ac:picMk id="10" creationId="{DDFB0B7E-96D4-E053-BFC0-479061DCC382}"/>
          </ac:picMkLst>
        </pc:picChg>
        <pc:inkChg chg="add del">
          <ac:chgData name="Neil Santy" userId="13caa437-ac49-4ed9-b971-538891e4a318" providerId="ADAL" clId="{AD26ED4D-14FE-4601-9A0F-A998F3024229}" dt="2023-04-05T08:22:24.191" v="3" actId="9405"/>
          <ac:inkMkLst>
            <pc:docMk/>
            <pc:sldMk cId="2585149050" sldId="258"/>
            <ac:inkMk id="8" creationId="{65E4B003-D75B-2CB9-4339-B6B596CDE0E4}"/>
          </ac:inkMkLst>
        </pc:inkChg>
        <pc:inkChg chg="add del">
          <ac:chgData name="Neil Santy" userId="13caa437-ac49-4ed9-b971-538891e4a318" providerId="ADAL" clId="{AD26ED4D-14FE-4601-9A0F-A998F3024229}" dt="2023-04-05T08:22:23.719" v="2" actId="9405"/>
          <ac:inkMkLst>
            <pc:docMk/>
            <pc:sldMk cId="2585149050" sldId="258"/>
            <ac:inkMk id="9" creationId="{5FFC129E-911B-DC14-441B-43345906EE0F}"/>
          </ac:inkMkLst>
        </pc:inkChg>
      </pc:sldChg>
      <pc:sldChg chg="modSp mod">
        <pc:chgData name="Neil Santy" userId="13caa437-ac49-4ed9-b971-538891e4a318" providerId="ADAL" clId="{AD26ED4D-14FE-4601-9A0F-A998F3024229}" dt="2023-04-05T08:28:30.919" v="5" actId="20577"/>
        <pc:sldMkLst>
          <pc:docMk/>
          <pc:sldMk cId="2963943131" sldId="259"/>
        </pc:sldMkLst>
        <pc:spChg chg="mod">
          <ac:chgData name="Neil Santy" userId="13caa437-ac49-4ed9-b971-538891e4a318" providerId="ADAL" clId="{AD26ED4D-14FE-4601-9A0F-A998F3024229}" dt="2023-04-05T08:28:30.919" v="5" actId="20577"/>
          <ac:spMkLst>
            <pc:docMk/>
            <pc:sldMk cId="2963943131" sldId="259"/>
            <ac:spMk id="2" creationId="{41D11A57-0CDB-ADBA-859C-9EAB7F12A6E0}"/>
          </ac:spMkLst>
        </pc:spChg>
      </pc:sldChg>
      <pc:sldChg chg="modSp mod">
        <pc:chgData name="Neil Santy" userId="13caa437-ac49-4ed9-b971-538891e4a318" providerId="ADAL" clId="{AD26ED4D-14FE-4601-9A0F-A998F3024229}" dt="2023-04-05T08:30:15.588" v="54" actId="1037"/>
        <pc:sldMkLst>
          <pc:docMk/>
          <pc:sldMk cId="2124775878" sldId="260"/>
        </pc:sldMkLst>
        <pc:spChg chg="mod">
          <ac:chgData name="Neil Santy" userId="13caa437-ac49-4ed9-b971-538891e4a318" providerId="ADAL" clId="{AD26ED4D-14FE-4601-9A0F-A998F3024229}" dt="2023-04-05T08:28:53.033" v="6" actId="20577"/>
          <ac:spMkLst>
            <pc:docMk/>
            <pc:sldMk cId="2124775878" sldId="260"/>
            <ac:spMk id="2" creationId="{41568953-107E-90D7-F886-60C999FF78CE}"/>
          </ac:spMkLst>
        </pc:spChg>
        <pc:spChg chg="mod">
          <ac:chgData name="Neil Santy" userId="13caa437-ac49-4ed9-b971-538891e4a318" providerId="ADAL" clId="{AD26ED4D-14FE-4601-9A0F-A998F3024229}" dt="2023-04-05T08:30:15.588" v="54" actId="1037"/>
          <ac:spMkLst>
            <pc:docMk/>
            <pc:sldMk cId="2124775878" sldId="260"/>
            <ac:spMk id="4" creationId="{2871CE8A-5234-8ACD-50B5-A0D3E3A34C23}"/>
          </ac:spMkLst>
        </pc:spChg>
        <pc:spChg chg="mod">
          <ac:chgData name="Neil Santy" userId="13caa437-ac49-4ed9-b971-538891e4a318" providerId="ADAL" clId="{AD26ED4D-14FE-4601-9A0F-A998F3024229}" dt="2023-04-05T08:29:17.323" v="11" actId="20577"/>
          <ac:spMkLst>
            <pc:docMk/>
            <pc:sldMk cId="2124775878" sldId="260"/>
            <ac:spMk id="5" creationId="{EFD61893-4FC9-79DA-0B0C-A54C294A7F0E}"/>
          </ac:spMkLst>
        </pc:spChg>
        <pc:spChg chg="mod">
          <ac:chgData name="Neil Santy" userId="13caa437-ac49-4ed9-b971-538891e4a318" providerId="ADAL" clId="{AD26ED4D-14FE-4601-9A0F-A998F3024229}" dt="2023-04-05T08:29:40.216" v="25" actId="20577"/>
          <ac:spMkLst>
            <pc:docMk/>
            <pc:sldMk cId="2124775878" sldId="260"/>
            <ac:spMk id="6" creationId="{A6D7DE3C-0BC7-A595-8671-C3383410244B}"/>
          </ac:spMkLst>
        </pc:spChg>
      </pc:sldChg>
      <pc:sldChg chg="modSp mod">
        <pc:chgData name="Neil Santy" userId="13caa437-ac49-4ed9-b971-538891e4a318" providerId="ADAL" clId="{AD26ED4D-14FE-4601-9A0F-A998F3024229}" dt="2023-04-05T08:31:32.427" v="145" actId="1076"/>
        <pc:sldMkLst>
          <pc:docMk/>
          <pc:sldMk cId="4079729123" sldId="261"/>
        </pc:sldMkLst>
        <pc:spChg chg="mod">
          <ac:chgData name="Neil Santy" userId="13caa437-ac49-4ed9-b971-538891e4a318" providerId="ADAL" clId="{AD26ED4D-14FE-4601-9A0F-A998F3024229}" dt="2023-04-05T08:31:32.427" v="145" actId="1076"/>
          <ac:spMkLst>
            <pc:docMk/>
            <pc:sldMk cId="4079729123" sldId="261"/>
            <ac:spMk id="2" creationId="{C471462C-2646-15D9-14F1-E418E164006A}"/>
          </ac:spMkLst>
        </pc:spChg>
      </pc:sldChg>
    </pc:docChg>
  </pc:docChgLst>
  <pc:docChgLst>
    <pc:chgData name="Neil Santy" userId="13caa437-ac49-4ed9-b971-538891e4a318" providerId="ADAL" clId="{A8489516-0A79-4B72-A9B2-3028EFEAFCE6}"/>
    <pc:docChg chg="undo custSel modSld modMainMaster">
      <pc:chgData name="Neil Santy" userId="13caa437-ac49-4ed9-b971-538891e4a318" providerId="ADAL" clId="{A8489516-0A79-4B72-A9B2-3028EFEAFCE6}" dt="2023-03-15T16:07:39.593" v="31"/>
      <pc:docMkLst>
        <pc:docMk/>
      </pc:docMkLst>
      <pc:sldChg chg="addSp delSp modSp mod">
        <pc:chgData name="Neil Santy" userId="13caa437-ac49-4ed9-b971-538891e4a318" providerId="ADAL" clId="{A8489516-0A79-4B72-A9B2-3028EFEAFCE6}" dt="2023-03-15T16:07:39.593" v="31"/>
        <pc:sldMkLst>
          <pc:docMk/>
          <pc:sldMk cId="2439668910" sldId="256"/>
        </pc:sldMkLst>
        <pc:spChg chg="mod">
          <ac:chgData name="Neil Santy" userId="13caa437-ac49-4ed9-b971-538891e4a318" providerId="ADAL" clId="{A8489516-0A79-4B72-A9B2-3028EFEAFCE6}" dt="2023-03-15T16:07:26.570" v="29" actId="14100"/>
          <ac:spMkLst>
            <pc:docMk/>
            <pc:sldMk cId="2439668910" sldId="256"/>
            <ac:spMk id="2" creationId="{19AE7819-9EBE-506C-BCC4-CBDB36B3EE97}"/>
          </ac:spMkLst>
        </pc:spChg>
        <pc:spChg chg="del mod">
          <ac:chgData name="Neil Santy" userId="13caa437-ac49-4ed9-b971-538891e4a318" providerId="ADAL" clId="{A8489516-0A79-4B72-A9B2-3028EFEAFCE6}" dt="2023-03-15T16:06:18.490" v="19" actId="478"/>
          <ac:spMkLst>
            <pc:docMk/>
            <pc:sldMk cId="2439668910" sldId="256"/>
            <ac:spMk id="3" creationId="{CDF90AA4-B189-F203-371A-5776835B88EA}"/>
          </ac:spMkLst>
        </pc:spChg>
        <pc:spChg chg="add mod">
          <ac:chgData name="Neil Santy" userId="13caa437-ac49-4ed9-b971-538891e4a318" providerId="ADAL" clId="{A8489516-0A79-4B72-A9B2-3028EFEAFCE6}" dt="2023-03-15T16:07:39.593" v="31"/>
          <ac:spMkLst>
            <pc:docMk/>
            <pc:sldMk cId="2439668910" sldId="256"/>
            <ac:spMk id="6" creationId="{085637C2-3190-ECA6-5CE8-066D1CF790B5}"/>
          </ac:spMkLst>
        </pc:spChg>
        <pc:inkChg chg="add del">
          <ac:chgData name="Neil Santy" userId="13caa437-ac49-4ed9-b971-538891e4a318" providerId="ADAL" clId="{A8489516-0A79-4B72-A9B2-3028EFEAFCE6}" dt="2023-03-15T15:58:26.961" v="3" actId="9405"/>
          <ac:inkMkLst>
            <pc:docMk/>
            <pc:sldMk cId="2439668910" sldId="256"/>
            <ac:inkMk id="4" creationId="{7E0AE764-7DC8-AD06-4EC6-D1949DD413E4}"/>
          </ac:inkMkLst>
        </pc:inkChg>
        <pc:inkChg chg="add del">
          <ac:chgData name="Neil Santy" userId="13caa437-ac49-4ed9-b971-538891e4a318" providerId="ADAL" clId="{A8489516-0A79-4B72-A9B2-3028EFEAFCE6}" dt="2023-03-15T15:58:26.744" v="2" actId="9405"/>
          <ac:inkMkLst>
            <pc:docMk/>
            <pc:sldMk cId="2439668910" sldId="256"/>
            <ac:inkMk id="5" creationId="{AAE08D7F-5E9B-3E66-D60E-83B8F03BEE70}"/>
          </ac:inkMkLst>
        </pc:inkChg>
      </pc:sldChg>
      <pc:sldMasterChg chg="modSldLayout">
        <pc:chgData name="Neil Santy" userId="13caa437-ac49-4ed9-b971-538891e4a318" providerId="ADAL" clId="{A8489516-0A79-4B72-A9B2-3028EFEAFCE6}" dt="2023-03-15T16:05:07.993" v="17" actId="14100"/>
        <pc:sldMasterMkLst>
          <pc:docMk/>
          <pc:sldMasterMk cId="3791986578" sldId="2147483648"/>
        </pc:sldMasterMkLst>
        <pc:sldLayoutChg chg="addSp delSp modSp mod">
          <pc:chgData name="Neil Santy" userId="13caa437-ac49-4ed9-b971-538891e4a318" providerId="ADAL" clId="{A8489516-0A79-4B72-A9B2-3028EFEAFCE6}" dt="2023-03-15T16:05:07.993" v="17" actId="14100"/>
          <pc:sldLayoutMkLst>
            <pc:docMk/>
            <pc:sldMasterMk cId="3791986578" sldId="2147483648"/>
            <pc:sldLayoutMk cId="2266091905" sldId="2147483649"/>
          </pc:sldLayoutMkLst>
          <pc:spChg chg="del">
            <ac:chgData name="Neil Santy" userId="13caa437-ac49-4ed9-b971-538891e4a318" providerId="ADAL" clId="{A8489516-0A79-4B72-A9B2-3028EFEAFCE6}" dt="2023-03-15T16:01:23.700" v="6" actId="478"/>
            <ac:spMkLst>
              <pc:docMk/>
              <pc:sldMasterMk cId="3791986578" sldId="2147483648"/>
              <pc:sldLayoutMk cId="2266091905" sldId="2147483649"/>
              <ac:spMk id="2" creationId="{9DF3EAE0-B6E2-CE5A-8922-060D490A298B}"/>
            </ac:spMkLst>
          </pc:spChg>
          <pc:spChg chg="del">
            <ac:chgData name="Neil Santy" userId="13caa437-ac49-4ed9-b971-538891e4a318" providerId="ADAL" clId="{A8489516-0A79-4B72-A9B2-3028EFEAFCE6}" dt="2023-03-15T16:01:25.101" v="7" actId="478"/>
            <ac:spMkLst>
              <pc:docMk/>
              <pc:sldMasterMk cId="3791986578" sldId="2147483648"/>
              <pc:sldLayoutMk cId="2266091905" sldId="2147483649"/>
              <ac:spMk id="3" creationId="{FE4DF2CF-9249-1479-EDC7-2887F3D8FF82}"/>
            </ac:spMkLst>
          </pc:spChg>
          <pc:spChg chg="del">
            <ac:chgData name="Neil Santy" userId="13caa437-ac49-4ed9-b971-538891e4a318" providerId="ADAL" clId="{A8489516-0A79-4B72-A9B2-3028EFEAFCE6}" dt="2023-03-15T16:01:26.400" v="8" actId="478"/>
            <ac:spMkLst>
              <pc:docMk/>
              <pc:sldMasterMk cId="3791986578" sldId="2147483648"/>
              <pc:sldLayoutMk cId="2266091905" sldId="2147483649"/>
              <ac:spMk id="4" creationId="{602FCD23-ABEF-A9D0-C096-D04986F06732}"/>
            </ac:spMkLst>
          </pc:spChg>
          <pc:spChg chg="del">
            <ac:chgData name="Neil Santy" userId="13caa437-ac49-4ed9-b971-538891e4a318" providerId="ADAL" clId="{A8489516-0A79-4B72-A9B2-3028EFEAFCE6}" dt="2023-03-15T16:01:30.222" v="9" actId="478"/>
            <ac:spMkLst>
              <pc:docMk/>
              <pc:sldMasterMk cId="3791986578" sldId="2147483648"/>
              <pc:sldLayoutMk cId="2266091905" sldId="2147483649"/>
              <ac:spMk id="5" creationId="{990B25E0-26CC-9629-48FB-2E09D3071594}"/>
            </ac:spMkLst>
          </pc:spChg>
          <pc:spChg chg="del">
            <ac:chgData name="Neil Santy" userId="13caa437-ac49-4ed9-b971-538891e4a318" providerId="ADAL" clId="{A8489516-0A79-4B72-A9B2-3028EFEAFCE6}" dt="2023-03-15T16:01:31.335" v="10" actId="478"/>
            <ac:spMkLst>
              <pc:docMk/>
              <pc:sldMasterMk cId="3791986578" sldId="2147483648"/>
              <pc:sldLayoutMk cId="2266091905" sldId="2147483649"/>
              <ac:spMk id="6" creationId="{D1CACEE9-3489-02BE-5BA7-310C615ED81B}"/>
            </ac:spMkLst>
          </pc:spChg>
          <pc:picChg chg="add del mod">
            <ac:chgData name="Neil Santy" userId="13caa437-ac49-4ed9-b971-538891e4a318" providerId="ADAL" clId="{A8489516-0A79-4B72-A9B2-3028EFEAFCE6}" dt="2023-03-15T16:02:12.443" v="12" actId="478"/>
            <ac:picMkLst>
              <pc:docMk/>
              <pc:sldMasterMk cId="3791986578" sldId="2147483648"/>
              <pc:sldLayoutMk cId="2266091905" sldId="2147483649"/>
              <ac:picMk id="9" creationId="{FAF13C5D-CDE0-E85B-E632-475689D9149E}"/>
            </ac:picMkLst>
          </pc:picChg>
          <pc:picChg chg="add mod">
            <ac:chgData name="Neil Santy" userId="13caa437-ac49-4ed9-b971-538891e4a318" providerId="ADAL" clId="{A8489516-0A79-4B72-A9B2-3028EFEAFCE6}" dt="2023-03-15T16:05:07.993" v="17" actId="14100"/>
            <ac:picMkLst>
              <pc:docMk/>
              <pc:sldMasterMk cId="3791986578" sldId="2147483648"/>
              <pc:sldLayoutMk cId="2266091905" sldId="2147483649"/>
              <ac:picMk id="11" creationId="{3E87776F-EE2C-8A37-43A2-FEEB8F28595B}"/>
            </ac:picMkLst>
          </pc:picChg>
          <pc:inkChg chg="add del">
            <ac:chgData name="Neil Santy" userId="13caa437-ac49-4ed9-b971-538891e4a318" providerId="ADAL" clId="{A8489516-0A79-4B72-A9B2-3028EFEAFCE6}" dt="2023-03-15T16:01:20.391" v="5" actId="9405"/>
            <ac:inkMkLst>
              <pc:docMk/>
              <pc:sldMasterMk cId="3791986578" sldId="2147483648"/>
              <pc:sldLayoutMk cId="2266091905" sldId="2147483649"/>
              <ac:inkMk id="7" creationId="{AC9720CD-15A9-F1A1-B62C-266D5CBCF738}"/>
            </ac:inkMkLst>
          </pc:inkChg>
        </pc:sldLayoutChg>
      </pc:sldMasterChg>
    </pc:docChg>
  </pc:docChgLst>
  <pc:docChgLst>
    <pc:chgData name="Neil Santy" userId="13caa437-ac49-4ed9-b971-538891e4a318" providerId="ADAL" clId="{999144AB-AAAC-4BAF-85B3-6C29DEDA930B}"/>
    <pc:docChg chg="undo custSel modSld">
      <pc:chgData name="Neil Santy" userId="13caa437-ac49-4ed9-b971-538891e4a318" providerId="ADAL" clId="{999144AB-AAAC-4BAF-85B3-6C29DEDA930B}" dt="2023-03-20T13:01:32.946" v="139" actId="1076"/>
      <pc:docMkLst>
        <pc:docMk/>
      </pc:docMkLst>
      <pc:sldChg chg="modSp mod">
        <pc:chgData name="Neil Santy" userId="13caa437-ac49-4ed9-b971-538891e4a318" providerId="ADAL" clId="{999144AB-AAAC-4BAF-85B3-6C29DEDA930B}" dt="2023-03-20T12:46:47.932" v="70" actId="1036"/>
        <pc:sldMkLst>
          <pc:docMk/>
          <pc:sldMk cId="430770490" sldId="262"/>
        </pc:sldMkLst>
        <pc:spChg chg="mod">
          <ac:chgData name="Neil Santy" userId="13caa437-ac49-4ed9-b971-538891e4a318" providerId="ADAL" clId="{999144AB-AAAC-4BAF-85B3-6C29DEDA930B}" dt="2023-03-20T12:46:47.932" v="70" actId="1036"/>
          <ac:spMkLst>
            <pc:docMk/>
            <pc:sldMk cId="430770490" sldId="262"/>
            <ac:spMk id="4" creationId="{49CB8CF0-CEDC-E439-C3F0-BAD5D0CAD347}"/>
          </ac:spMkLst>
        </pc:spChg>
        <pc:picChg chg="mod">
          <ac:chgData name="Neil Santy" userId="13caa437-ac49-4ed9-b971-538891e4a318" providerId="ADAL" clId="{999144AB-AAAC-4BAF-85B3-6C29DEDA930B}" dt="2023-03-20T12:46:44.366" v="59" actId="1036"/>
          <ac:picMkLst>
            <pc:docMk/>
            <pc:sldMk cId="430770490" sldId="262"/>
            <ac:picMk id="7" creationId="{97DE118D-4A63-1BEF-A1FE-301B0929ED5E}"/>
          </ac:picMkLst>
        </pc:picChg>
      </pc:sldChg>
      <pc:sldChg chg="addSp modSp mod">
        <pc:chgData name="Neil Santy" userId="13caa437-ac49-4ed9-b971-538891e4a318" providerId="ADAL" clId="{999144AB-AAAC-4BAF-85B3-6C29DEDA930B}" dt="2023-03-20T12:46:37.945" v="52" actId="1037"/>
        <pc:sldMkLst>
          <pc:docMk/>
          <pc:sldMk cId="421512859" sldId="264"/>
        </pc:sldMkLst>
        <pc:spChg chg="mod">
          <ac:chgData name="Neil Santy" userId="13caa437-ac49-4ed9-b971-538891e4a318" providerId="ADAL" clId="{999144AB-AAAC-4BAF-85B3-6C29DEDA930B}" dt="2023-03-20T12:45:10.658" v="27" actId="1076"/>
          <ac:spMkLst>
            <pc:docMk/>
            <pc:sldMk cId="421512859" sldId="264"/>
            <ac:spMk id="4" creationId="{C8AC88E3-5977-1FC1-FBFB-4F53173342A3}"/>
          </ac:spMkLst>
        </pc:spChg>
        <pc:spChg chg="mod">
          <ac:chgData name="Neil Santy" userId="13caa437-ac49-4ed9-b971-538891e4a318" providerId="ADAL" clId="{999144AB-AAAC-4BAF-85B3-6C29DEDA930B}" dt="2023-03-20T12:46:37.945" v="52" actId="1037"/>
          <ac:spMkLst>
            <pc:docMk/>
            <pc:sldMk cId="421512859" sldId="264"/>
            <ac:spMk id="5" creationId="{84313EF6-A9F3-12A3-322F-8CB589419EA7}"/>
          </ac:spMkLst>
        </pc:spChg>
        <pc:spChg chg="mod">
          <ac:chgData name="Neil Santy" userId="13caa437-ac49-4ed9-b971-538891e4a318" providerId="ADAL" clId="{999144AB-AAAC-4BAF-85B3-6C29DEDA930B}" dt="2023-03-20T12:45:43.601" v="30" actId="1076"/>
          <ac:spMkLst>
            <pc:docMk/>
            <pc:sldMk cId="421512859" sldId="264"/>
            <ac:spMk id="6" creationId="{488C28DC-3A9B-0FF5-7600-E7520D92277B}"/>
          </ac:spMkLst>
        </pc:spChg>
        <pc:picChg chg="add mod">
          <ac:chgData name="Neil Santy" userId="13caa437-ac49-4ed9-b971-538891e4a318" providerId="ADAL" clId="{999144AB-AAAC-4BAF-85B3-6C29DEDA930B}" dt="2023-03-20T12:46:30.603" v="41" actId="1076"/>
          <ac:picMkLst>
            <pc:docMk/>
            <pc:sldMk cId="421512859" sldId="264"/>
            <ac:picMk id="3" creationId="{304260F0-63A7-A438-E989-C8CF60B15627}"/>
          </ac:picMkLst>
        </pc:picChg>
      </pc:sldChg>
      <pc:sldChg chg="addSp modSp mod">
        <pc:chgData name="Neil Santy" userId="13caa437-ac49-4ed9-b971-538891e4a318" providerId="ADAL" clId="{999144AB-AAAC-4BAF-85B3-6C29DEDA930B}" dt="2023-03-20T13:01:32.946" v="139" actId="1076"/>
        <pc:sldMkLst>
          <pc:docMk/>
          <pc:sldMk cId="2339011123" sldId="267"/>
        </pc:sldMkLst>
        <pc:spChg chg="mod">
          <ac:chgData name="Neil Santy" userId="13caa437-ac49-4ed9-b971-538891e4a318" providerId="ADAL" clId="{999144AB-AAAC-4BAF-85B3-6C29DEDA930B}" dt="2023-03-20T12:55:16.731" v="122" actId="1076"/>
          <ac:spMkLst>
            <pc:docMk/>
            <pc:sldMk cId="2339011123" sldId="267"/>
            <ac:spMk id="2" creationId="{7783E516-A89C-F67D-0531-E3ED3023BF9C}"/>
          </ac:spMkLst>
        </pc:spChg>
        <pc:spChg chg="mod">
          <ac:chgData name="Neil Santy" userId="13caa437-ac49-4ed9-b971-538891e4a318" providerId="ADAL" clId="{999144AB-AAAC-4BAF-85B3-6C29DEDA930B}" dt="2023-03-20T13:01:30.505" v="138" actId="1076"/>
          <ac:spMkLst>
            <pc:docMk/>
            <pc:sldMk cId="2339011123" sldId="267"/>
            <ac:spMk id="4" creationId="{AF7DC751-43C5-EF4B-2431-4B61E723C996}"/>
          </ac:spMkLst>
        </pc:spChg>
        <pc:spChg chg="mod">
          <ac:chgData name="Neil Santy" userId="13caa437-ac49-4ed9-b971-538891e4a318" providerId="ADAL" clId="{999144AB-AAAC-4BAF-85B3-6C29DEDA930B}" dt="2023-03-20T12:55:28.441" v="125" actId="1076"/>
          <ac:spMkLst>
            <pc:docMk/>
            <pc:sldMk cId="2339011123" sldId="267"/>
            <ac:spMk id="7" creationId="{1CE01F22-9E13-EE44-876F-28070446BBD8}"/>
          </ac:spMkLst>
        </pc:spChg>
        <pc:spChg chg="mod">
          <ac:chgData name="Neil Santy" userId="13caa437-ac49-4ed9-b971-538891e4a318" providerId="ADAL" clId="{999144AB-AAAC-4BAF-85B3-6C29DEDA930B}" dt="2023-03-20T13:01:32.946" v="139" actId="1076"/>
          <ac:spMkLst>
            <pc:docMk/>
            <pc:sldMk cId="2339011123" sldId="267"/>
            <ac:spMk id="8" creationId="{70DB481B-9F8D-AFE5-3847-5CCBED827269}"/>
          </ac:spMkLst>
        </pc:spChg>
        <pc:picChg chg="add mod">
          <ac:chgData name="Neil Santy" userId="13caa437-ac49-4ed9-b971-538891e4a318" providerId="ADAL" clId="{999144AB-AAAC-4BAF-85B3-6C29DEDA930B}" dt="2023-03-20T13:01:09.517" v="135" actId="1076"/>
          <ac:picMkLst>
            <pc:docMk/>
            <pc:sldMk cId="2339011123" sldId="267"/>
            <ac:picMk id="5" creationId="{2D1A1EB9-9B7E-F6D4-5F58-AEAF2018E04F}"/>
          </ac:picMkLst>
        </pc:picChg>
        <pc:picChg chg="add mod">
          <ac:chgData name="Neil Santy" userId="13caa437-ac49-4ed9-b971-538891e4a318" providerId="ADAL" clId="{999144AB-AAAC-4BAF-85B3-6C29DEDA930B}" dt="2023-03-20T13:01:13.723" v="136" actId="1076"/>
          <ac:picMkLst>
            <pc:docMk/>
            <pc:sldMk cId="2339011123" sldId="267"/>
            <ac:picMk id="9" creationId="{5FCAD8F6-D766-F4BA-28F6-8AAD4B573470}"/>
          </ac:picMkLst>
        </pc:picChg>
      </pc:sldChg>
    </pc:docChg>
  </pc:docChgLst>
  <pc:docChgLst>
    <pc:chgData name="Neil Santy" userId="13caa437-ac49-4ed9-b971-538891e4a318" providerId="ADAL" clId="{D595C475-BD7F-4121-B41A-EC73CA4FDE11}"/>
    <pc:docChg chg="undo custSel modSld modMainMaster">
      <pc:chgData name="Neil Santy" userId="13caa437-ac49-4ed9-b971-538891e4a318" providerId="ADAL" clId="{D595C475-BD7F-4121-B41A-EC73CA4FDE11}" dt="2023-03-15T16:33:23.681" v="4" actId="478"/>
      <pc:docMkLst>
        <pc:docMk/>
      </pc:docMkLst>
      <pc:sldChg chg="delSp mod">
        <pc:chgData name="Neil Santy" userId="13caa437-ac49-4ed9-b971-538891e4a318" providerId="ADAL" clId="{D595C475-BD7F-4121-B41A-EC73CA4FDE11}" dt="2023-03-15T16:33:23.681" v="4" actId="478"/>
        <pc:sldMkLst>
          <pc:docMk/>
          <pc:sldMk cId="2439668910" sldId="256"/>
        </pc:sldMkLst>
        <pc:spChg chg="del">
          <ac:chgData name="Neil Santy" userId="13caa437-ac49-4ed9-b971-538891e4a318" providerId="ADAL" clId="{D595C475-BD7F-4121-B41A-EC73CA4FDE11}" dt="2023-03-15T16:33:20.518" v="3" actId="478"/>
          <ac:spMkLst>
            <pc:docMk/>
            <pc:sldMk cId="2439668910" sldId="256"/>
            <ac:spMk id="2" creationId="{19AE7819-9EBE-506C-BCC4-CBDB36B3EE97}"/>
          </ac:spMkLst>
        </pc:spChg>
        <pc:spChg chg="del">
          <ac:chgData name="Neil Santy" userId="13caa437-ac49-4ed9-b971-538891e4a318" providerId="ADAL" clId="{D595C475-BD7F-4121-B41A-EC73CA4FDE11}" dt="2023-03-15T16:33:23.681" v="4" actId="478"/>
          <ac:spMkLst>
            <pc:docMk/>
            <pc:sldMk cId="2439668910" sldId="256"/>
            <ac:spMk id="6" creationId="{085637C2-3190-ECA6-5CE8-066D1CF790B5}"/>
          </ac:spMkLst>
        </pc:spChg>
      </pc:sldChg>
      <pc:sldMasterChg chg="modSldLayout">
        <pc:chgData name="Neil Santy" userId="13caa437-ac49-4ed9-b971-538891e4a318" providerId="ADAL" clId="{D595C475-BD7F-4121-B41A-EC73CA4FDE11}" dt="2023-03-15T16:32:58.789" v="2" actId="14826"/>
        <pc:sldMasterMkLst>
          <pc:docMk/>
          <pc:sldMasterMk cId="3791986578" sldId="2147483648"/>
        </pc:sldMasterMkLst>
        <pc:sldLayoutChg chg="addSp delSp modSp mod">
          <pc:chgData name="Neil Santy" userId="13caa437-ac49-4ed9-b971-538891e4a318" providerId="ADAL" clId="{D595C475-BD7F-4121-B41A-EC73CA4FDE11}" dt="2023-03-15T16:32:58.789" v="2" actId="14826"/>
          <pc:sldLayoutMkLst>
            <pc:docMk/>
            <pc:sldMasterMk cId="3791986578" sldId="2147483648"/>
            <pc:sldLayoutMk cId="2266091905" sldId="2147483649"/>
          </pc:sldLayoutMkLst>
          <pc:picChg chg="mod">
            <ac:chgData name="Neil Santy" userId="13caa437-ac49-4ed9-b971-538891e4a318" providerId="ADAL" clId="{D595C475-BD7F-4121-B41A-EC73CA4FDE11}" dt="2023-03-15T16:32:58.789" v="2" actId="14826"/>
            <ac:picMkLst>
              <pc:docMk/>
              <pc:sldMasterMk cId="3791986578" sldId="2147483648"/>
              <pc:sldLayoutMk cId="2266091905" sldId="2147483649"/>
              <ac:picMk id="11" creationId="{3E87776F-EE2C-8A37-43A2-FEEB8F28595B}"/>
            </ac:picMkLst>
          </pc:picChg>
          <pc:inkChg chg="add del">
            <ac:chgData name="Neil Santy" userId="13caa437-ac49-4ed9-b971-538891e4a318" providerId="ADAL" clId="{D595C475-BD7F-4121-B41A-EC73CA4FDE11}" dt="2023-03-15T16:32:49.780" v="1" actId="9405"/>
            <ac:inkMkLst>
              <pc:docMk/>
              <pc:sldMasterMk cId="3791986578" sldId="2147483648"/>
              <pc:sldLayoutMk cId="2266091905" sldId="2147483649"/>
              <ac:inkMk id="2" creationId="{54473DD6-5214-243D-59A9-9009E27664C6}"/>
            </ac:inkMkLst>
          </pc:inkChg>
        </pc:sldLayoutChg>
      </pc:sldMasterChg>
    </pc:docChg>
  </pc:docChgLst>
  <pc:docChgLst>
    <pc:chgData name="Neil Santy" userId="13caa437-ac49-4ed9-b971-538891e4a318" providerId="ADAL" clId="{7E123E03-4E47-48A2-BA17-0AEADF314CD7}"/>
    <pc:docChg chg="modSld">
      <pc:chgData name="Neil Santy" userId="13caa437-ac49-4ed9-b971-538891e4a318" providerId="ADAL" clId="{7E123E03-4E47-48A2-BA17-0AEADF314CD7}" dt="2023-03-20T12:24:59.142" v="2" actId="9405"/>
      <pc:docMkLst>
        <pc:docMk/>
      </pc:docMkLst>
      <pc:sldChg chg="addSp mod">
        <pc:chgData name="Neil Santy" userId="13caa437-ac49-4ed9-b971-538891e4a318" providerId="ADAL" clId="{7E123E03-4E47-48A2-BA17-0AEADF314CD7}" dt="2023-03-20T12:24:59.142" v="2" actId="9405"/>
        <pc:sldMkLst>
          <pc:docMk/>
          <pc:sldMk cId="2585149050" sldId="258"/>
        </pc:sldMkLst>
        <pc:inkChg chg="add">
          <ac:chgData name="Neil Santy" userId="13caa437-ac49-4ed9-b971-538891e4a318" providerId="ADAL" clId="{7E123E03-4E47-48A2-BA17-0AEADF314CD7}" dt="2023-03-20T12:24:56.808" v="0" actId="9405"/>
          <ac:inkMkLst>
            <pc:docMk/>
            <pc:sldMk cId="2585149050" sldId="258"/>
            <ac:inkMk id="4" creationId="{6A3D679B-71D9-B6E1-BEC0-5EDA76381FFD}"/>
          </ac:inkMkLst>
        </pc:inkChg>
        <pc:inkChg chg="add">
          <ac:chgData name="Neil Santy" userId="13caa437-ac49-4ed9-b971-538891e4a318" providerId="ADAL" clId="{7E123E03-4E47-48A2-BA17-0AEADF314CD7}" dt="2023-03-20T12:24:57.759" v="1" actId="9405"/>
          <ac:inkMkLst>
            <pc:docMk/>
            <pc:sldMk cId="2585149050" sldId="258"/>
            <ac:inkMk id="5" creationId="{3052AA45-8CE3-F2CD-9856-14778C402882}"/>
          </ac:inkMkLst>
        </pc:inkChg>
        <pc:inkChg chg="add">
          <ac:chgData name="Neil Santy" userId="13caa437-ac49-4ed9-b971-538891e4a318" providerId="ADAL" clId="{7E123E03-4E47-48A2-BA17-0AEADF314CD7}" dt="2023-03-20T12:24:59.142" v="2" actId="9405"/>
          <ac:inkMkLst>
            <pc:docMk/>
            <pc:sldMk cId="2585149050" sldId="258"/>
            <ac:inkMk id="7" creationId="{A98BCBDA-5BA9-F6FC-EA2A-F103E62B0218}"/>
          </ac:inkMkLst>
        </pc:inkChg>
      </pc:sldChg>
    </pc:docChg>
  </pc:docChgLst>
  <pc:docChgLst>
    <pc:chgData name="Neil Santy" userId="13caa437-ac49-4ed9-b971-538891e4a318" providerId="ADAL" clId="{3A8F6D75-45A5-4752-926C-8472CA8261C8}"/>
    <pc:docChg chg="undo custSel modSld modMainMaster">
      <pc:chgData name="Neil Santy" userId="13caa437-ac49-4ed9-b971-538891e4a318" providerId="ADAL" clId="{3A8F6D75-45A5-4752-926C-8472CA8261C8}" dt="2023-03-17T16:39:54.360" v="92" actId="1076"/>
      <pc:docMkLst>
        <pc:docMk/>
      </pc:docMkLst>
      <pc:sldChg chg="addSp modSp">
        <pc:chgData name="Neil Santy" userId="13caa437-ac49-4ed9-b971-538891e4a318" providerId="ADAL" clId="{3A8F6D75-45A5-4752-926C-8472CA8261C8}" dt="2023-03-17T16:38:43.271" v="89"/>
        <pc:sldMkLst>
          <pc:docMk/>
          <pc:sldMk cId="2439668910" sldId="256"/>
        </pc:sldMkLst>
        <pc:picChg chg="add mod">
          <ac:chgData name="Neil Santy" userId="13caa437-ac49-4ed9-b971-538891e4a318" providerId="ADAL" clId="{3A8F6D75-45A5-4752-926C-8472CA8261C8}" dt="2023-03-17T16:38:43.271" v="89"/>
          <ac:picMkLst>
            <pc:docMk/>
            <pc:sldMk cId="2439668910" sldId="256"/>
            <ac:picMk id="2" creationId="{5C2BABAD-419D-3DB9-13DA-F1C8796AF14E}"/>
          </ac:picMkLst>
        </pc:picChg>
      </pc:sldChg>
      <pc:sldChg chg="delSp modSp mod modClrScheme chgLayout">
        <pc:chgData name="Neil Santy" userId="13caa437-ac49-4ed9-b971-538891e4a318" providerId="ADAL" clId="{3A8F6D75-45A5-4752-926C-8472CA8261C8}" dt="2023-03-17T16:10:39.624" v="39" actId="478"/>
        <pc:sldMkLst>
          <pc:docMk/>
          <pc:sldMk cId="3187629640" sldId="257"/>
        </pc:sldMkLst>
        <pc:spChg chg="del mod ord">
          <ac:chgData name="Neil Santy" userId="13caa437-ac49-4ed9-b971-538891e4a318" providerId="ADAL" clId="{3A8F6D75-45A5-4752-926C-8472CA8261C8}" dt="2023-03-17T16:10:39.624" v="39" actId="478"/>
          <ac:spMkLst>
            <pc:docMk/>
            <pc:sldMk cId="3187629640" sldId="257"/>
            <ac:spMk id="3" creationId="{B1C8632B-6F62-FD83-E3BA-0B3B35DF4250}"/>
          </ac:spMkLst>
        </pc:spChg>
      </pc:sldChg>
      <pc:sldChg chg="modSp mod modClrScheme chgLayout">
        <pc:chgData name="Neil Santy" userId="13caa437-ac49-4ed9-b971-538891e4a318" providerId="ADAL" clId="{3A8F6D75-45A5-4752-926C-8472CA8261C8}" dt="2023-03-17T16:11:15.779" v="41" actId="700"/>
        <pc:sldMkLst>
          <pc:docMk/>
          <pc:sldMk cId="2963943131" sldId="259"/>
        </pc:sldMkLst>
        <pc:spChg chg="mod ord">
          <ac:chgData name="Neil Santy" userId="13caa437-ac49-4ed9-b971-538891e4a318" providerId="ADAL" clId="{3A8F6D75-45A5-4752-926C-8472CA8261C8}" dt="2023-03-17T16:11:15.779" v="41" actId="700"/>
          <ac:spMkLst>
            <pc:docMk/>
            <pc:sldMk cId="2963943131" sldId="259"/>
            <ac:spMk id="2" creationId="{41D11A57-0CDB-ADBA-859C-9EAB7F12A6E0}"/>
          </ac:spMkLst>
        </pc:spChg>
      </pc:sldChg>
      <pc:sldChg chg="addSp modSp mod">
        <pc:chgData name="Neil Santy" userId="13caa437-ac49-4ed9-b971-538891e4a318" providerId="ADAL" clId="{3A8F6D75-45A5-4752-926C-8472CA8261C8}" dt="2023-03-17T16:39:40.664" v="90" actId="1076"/>
        <pc:sldMkLst>
          <pc:docMk/>
          <pc:sldMk cId="2066702969" sldId="268"/>
        </pc:sldMkLst>
        <pc:spChg chg="mod">
          <ac:chgData name="Neil Santy" userId="13caa437-ac49-4ed9-b971-538891e4a318" providerId="ADAL" clId="{3A8F6D75-45A5-4752-926C-8472CA8261C8}" dt="2023-03-17T15:52:25.285" v="20" actId="14100"/>
          <ac:spMkLst>
            <pc:docMk/>
            <pc:sldMk cId="2066702969" sldId="268"/>
            <ac:spMk id="3" creationId="{C36039B9-9A5C-76AA-F317-C61D57E74F8C}"/>
          </ac:spMkLst>
        </pc:spChg>
        <pc:picChg chg="add mod">
          <ac:chgData name="Neil Santy" userId="13caa437-ac49-4ed9-b971-538891e4a318" providerId="ADAL" clId="{3A8F6D75-45A5-4752-926C-8472CA8261C8}" dt="2023-03-17T16:39:40.664" v="90" actId="1076"/>
          <ac:picMkLst>
            <pc:docMk/>
            <pc:sldMk cId="2066702969" sldId="268"/>
            <ac:picMk id="5" creationId="{0DD5AD97-B7B0-C16B-CECE-B756B69E7BF2}"/>
          </ac:picMkLst>
        </pc:picChg>
      </pc:sldChg>
      <pc:sldChg chg="addSp delSp modSp mod">
        <pc:chgData name="Neil Santy" userId="13caa437-ac49-4ed9-b971-538891e4a318" providerId="ADAL" clId="{3A8F6D75-45A5-4752-926C-8472CA8261C8}" dt="2023-03-17T15:29:31.632" v="13" actId="14100"/>
        <pc:sldMkLst>
          <pc:docMk/>
          <pc:sldMk cId="1649011812" sldId="269"/>
        </pc:sldMkLst>
        <pc:spChg chg="mod">
          <ac:chgData name="Neil Santy" userId="13caa437-ac49-4ed9-b971-538891e4a318" providerId="ADAL" clId="{3A8F6D75-45A5-4752-926C-8472CA8261C8}" dt="2023-03-17T15:29:31.632" v="13" actId="14100"/>
          <ac:spMkLst>
            <pc:docMk/>
            <pc:sldMk cId="1649011812" sldId="269"/>
            <ac:spMk id="3" creationId="{84AE5B26-0A3F-C815-242B-C19270BABFD6}"/>
          </ac:spMkLst>
        </pc:spChg>
        <pc:picChg chg="add mod">
          <ac:chgData name="Neil Santy" userId="13caa437-ac49-4ed9-b971-538891e4a318" providerId="ADAL" clId="{3A8F6D75-45A5-4752-926C-8472CA8261C8}" dt="2023-03-17T15:29:18.326" v="12" actId="1076"/>
          <ac:picMkLst>
            <pc:docMk/>
            <pc:sldMk cId="1649011812" sldId="269"/>
            <ac:picMk id="5" creationId="{B8B2759A-0BFC-15C6-B749-207D93B5511E}"/>
          </ac:picMkLst>
        </pc:picChg>
        <pc:inkChg chg="add del">
          <ac:chgData name="Neil Santy" userId="13caa437-ac49-4ed9-b971-538891e4a318" providerId="ADAL" clId="{3A8F6D75-45A5-4752-926C-8472CA8261C8}" dt="2023-03-17T15:28:19.634" v="3" actId="9405"/>
          <ac:inkMkLst>
            <pc:docMk/>
            <pc:sldMk cId="1649011812" sldId="269"/>
            <ac:inkMk id="6" creationId="{E06F47B4-AF36-164C-2ED0-44496FE60FDC}"/>
          </ac:inkMkLst>
        </pc:inkChg>
      </pc:sldChg>
      <pc:sldChg chg="modSp mod">
        <pc:chgData name="Neil Santy" userId="13caa437-ac49-4ed9-b971-538891e4a318" providerId="ADAL" clId="{3A8F6D75-45A5-4752-926C-8472CA8261C8}" dt="2023-03-17T16:39:54.360" v="92" actId="1076"/>
        <pc:sldMkLst>
          <pc:docMk/>
          <pc:sldMk cId="3882874292" sldId="270"/>
        </pc:sldMkLst>
        <pc:spChg chg="mod">
          <ac:chgData name="Neil Santy" userId="13caa437-ac49-4ed9-b971-538891e4a318" providerId="ADAL" clId="{3A8F6D75-45A5-4752-926C-8472CA8261C8}" dt="2023-03-17T16:39:54.360" v="92" actId="1076"/>
          <ac:spMkLst>
            <pc:docMk/>
            <pc:sldMk cId="3882874292" sldId="270"/>
            <ac:spMk id="2" creationId="{475064F9-E3B3-FD08-188C-3EB7CC1DF052}"/>
          </ac:spMkLst>
        </pc:spChg>
      </pc:sldChg>
      <pc:sldChg chg="addSp modSp mod">
        <pc:chgData name="Neil Santy" userId="13caa437-ac49-4ed9-b971-538891e4a318" providerId="ADAL" clId="{3A8F6D75-45A5-4752-926C-8472CA8261C8}" dt="2023-03-17T16:23:41.263" v="87" actId="1076"/>
        <pc:sldMkLst>
          <pc:docMk/>
          <pc:sldMk cId="691447148" sldId="271"/>
        </pc:sldMkLst>
        <pc:spChg chg="mod">
          <ac:chgData name="Neil Santy" userId="13caa437-ac49-4ed9-b971-538891e4a318" providerId="ADAL" clId="{3A8F6D75-45A5-4752-926C-8472CA8261C8}" dt="2023-03-17T16:23:35.720" v="86" actId="1037"/>
          <ac:spMkLst>
            <pc:docMk/>
            <pc:sldMk cId="691447148" sldId="271"/>
            <ac:spMk id="2" creationId="{FB0C4B6F-4E2A-FE1B-4DA9-7499087C0BD5}"/>
          </ac:spMkLst>
        </pc:spChg>
        <pc:picChg chg="add mod">
          <ac:chgData name="Neil Santy" userId="13caa437-ac49-4ed9-b971-538891e4a318" providerId="ADAL" clId="{3A8F6D75-45A5-4752-926C-8472CA8261C8}" dt="2023-03-17T16:23:41.263" v="87" actId="1076"/>
          <ac:picMkLst>
            <pc:docMk/>
            <pc:sldMk cId="691447148" sldId="271"/>
            <ac:picMk id="4" creationId="{092C7110-8150-0AA9-E878-A336999A0CD2}"/>
          </ac:picMkLst>
        </pc:picChg>
      </pc:sldChg>
      <pc:sldMasterChg chg="modSldLayout">
        <pc:chgData name="Neil Santy" userId="13caa437-ac49-4ed9-b971-538891e4a318" providerId="ADAL" clId="{3A8F6D75-45A5-4752-926C-8472CA8261C8}" dt="2023-03-17T16:38:26.173" v="88" actId="14826"/>
        <pc:sldMasterMkLst>
          <pc:docMk/>
          <pc:sldMasterMk cId="3791986578" sldId="2147483648"/>
        </pc:sldMasterMkLst>
        <pc:sldLayoutChg chg="modSp">
          <pc:chgData name="Neil Santy" userId="13caa437-ac49-4ed9-b971-538891e4a318" providerId="ADAL" clId="{3A8F6D75-45A5-4752-926C-8472CA8261C8}" dt="2023-03-17T16:38:26.173" v="88" actId="14826"/>
          <pc:sldLayoutMkLst>
            <pc:docMk/>
            <pc:sldMasterMk cId="3791986578" sldId="2147483648"/>
            <pc:sldLayoutMk cId="2266091905" sldId="2147483649"/>
          </pc:sldLayoutMkLst>
          <pc:picChg chg="mod">
            <ac:chgData name="Neil Santy" userId="13caa437-ac49-4ed9-b971-538891e4a318" providerId="ADAL" clId="{3A8F6D75-45A5-4752-926C-8472CA8261C8}" dt="2023-03-17T16:38:26.173" v="88" actId="14826"/>
            <ac:picMkLst>
              <pc:docMk/>
              <pc:sldMasterMk cId="3791986578" sldId="2147483648"/>
              <pc:sldLayoutMk cId="2266091905" sldId="2147483649"/>
              <ac:picMk id="11" creationId="{3E87776F-EE2C-8A37-43A2-FEEB8F28595B}"/>
            </ac:picMkLst>
          </pc:picChg>
        </pc:sldLayoutChg>
        <pc:sldLayoutChg chg="addSp delSp modSp mod">
          <pc:chgData name="Neil Santy" userId="13caa437-ac49-4ed9-b971-538891e4a318" providerId="ADAL" clId="{3A8F6D75-45A5-4752-926C-8472CA8261C8}" dt="2023-03-17T16:10:18.354" v="36" actId="962"/>
          <pc:sldLayoutMkLst>
            <pc:docMk/>
            <pc:sldMasterMk cId="3791986578" sldId="2147483648"/>
            <pc:sldLayoutMk cId="1346600511" sldId="2147483653"/>
          </pc:sldLayoutMkLst>
          <pc:spChg chg="del">
            <ac:chgData name="Neil Santy" userId="13caa437-ac49-4ed9-b971-538891e4a318" providerId="ADAL" clId="{3A8F6D75-45A5-4752-926C-8472CA8261C8}" dt="2023-03-17T16:08:30.594" v="26" actId="478"/>
            <ac:spMkLst>
              <pc:docMk/>
              <pc:sldMasterMk cId="3791986578" sldId="2147483648"/>
              <pc:sldLayoutMk cId="1346600511" sldId="2147483653"/>
              <ac:spMk id="2" creationId="{813AF691-99C0-E5D9-ADD0-96F5A52761B1}"/>
            </ac:spMkLst>
          </pc:spChg>
          <pc:spChg chg="del">
            <ac:chgData name="Neil Santy" userId="13caa437-ac49-4ed9-b971-538891e4a318" providerId="ADAL" clId="{3A8F6D75-45A5-4752-926C-8472CA8261C8}" dt="2023-03-17T16:08:31.737" v="27" actId="478"/>
            <ac:spMkLst>
              <pc:docMk/>
              <pc:sldMasterMk cId="3791986578" sldId="2147483648"/>
              <pc:sldLayoutMk cId="1346600511" sldId="2147483653"/>
              <ac:spMk id="3" creationId="{B13F02BA-1F7C-77A7-8DCC-4A1A001E8735}"/>
            </ac:spMkLst>
          </pc:spChg>
          <pc:spChg chg="del">
            <ac:chgData name="Neil Santy" userId="13caa437-ac49-4ed9-b971-538891e4a318" providerId="ADAL" clId="{3A8F6D75-45A5-4752-926C-8472CA8261C8}" dt="2023-03-17T16:08:34.196" v="29" actId="478"/>
            <ac:spMkLst>
              <pc:docMk/>
              <pc:sldMasterMk cId="3791986578" sldId="2147483648"/>
              <pc:sldLayoutMk cId="1346600511" sldId="2147483653"/>
              <ac:spMk id="4" creationId="{9F5FE024-988B-2737-CC90-0837C625CD9C}"/>
            </ac:spMkLst>
          </pc:spChg>
          <pc:spChg chg="del">
            <ac:chgData name="Neil Santy" userId="13caa437-ac49-4ed9-b971-538891e4a318" providerId="ADAL" clId="{3A8F6D75-45A5-4752-926C-8472CA8261C8}" dt="2023-03-17T16:08:33.185" v="28" actId="478"/>
            <ac:spMkLst>
              <pc:docMk/>
              <pc:sldMasterMk cId="3791986578" sldId="2147483648"/>
              <pc:sldLayoutMk cId="1346600511" sldId="2147483653"/>
              <ac:spMk id="5" creationId="{19F970E8-D0B7-18A1-03EF-E21F43CB6B91}"/>
            </ac:spMkLst>
          </pc:spChg>
          <pc:spChg chg="del">
            <ac:chgData name="Neil Santy" userId="13caa437-ac49-4ed9-b971-538891e4a318" providerId="ADAL" clId="{3A8F6D75-45A5-4752-926C-8472CA8261C8}" dt="2023-03-17T16:08:34.799" v="30" actId="478"/>
            <ac:spMkLst>
              <pc:docMk/>
              <pc:sldMasterMk cId="3791986578" sldId="2147483648"/>
              <pc:sldLayoutMk cId="1346600511" sldId="2147483653"/>
              <ac:spMk id="6" creationId="{6135C075-8EC6-4AE2-174F-66FE4A2578ED}"/>
            </ac:spMkLst>
          </pc:spChg>
          <pc:spChg chg="del">
            <ac:chgData name="Neil Santy" userId="13caa437-ac49-4ed9-b971-538891e4a318" providerId="ADAL" clId="{3A8F6D75-45A5-4752-926C-8472CA8261C8}" dt="2023-03-17T16:08:36.326" v="31" actId="478"/>
            <ac:spMkLst>
              <pc:docMk/>
              <pc:sldMasterMk cId="3791986578" sldId="2147483648"/>
              <pc:sldLayoutMk cId="1346600511" sldId="2147483653"/>
              <ac:spMk id="7" creationId="{5CDB6F67-A266-14CE-41D9-62DE824F8248}"/>
            </ac:spMkLst>
          </pc:spChg>
          <pc:spChg chg="del">
            <ac:chgData name="Neil Santy" userId="13caa437-ac49-4ed9-b971-538891e4a318" providerId="ADAL" clId="{3A8F6D75-45A5-4752-926C-8472CA8261C8}" dt="2023-03-17T16:08:37.358" v="32" actId="478"/>
            <ac:spMkLst>
              <pc:docMk/>
              <pc:sldMasterMk cId="3791986578" sldId="2147483648"/>
              <pc:sldLayoutMk cId="1346600511" sldId="2147483653"/>
              <ac:spMk id="8" creationId="{7F6D02F9-FE37-AB55-C9AB-55C7C0F377E9}"/>
            </ac:spMkLst>
          </pc:spChg>
          <pc:spChg chg="del">
            <ac:chgData name="Neil Santy" userId="13caa437-ac49-4ed9-b971-538891e4a318" providerId="ADAL" clId="{3A8F6D75-45A5-4752-926C-8472CA8261C8}" dt="2023-03-17T16:08:38.440" v="33" actId="478"/>
            <ac:spMkLst>
              <pc:docMk/>
              <pc:sldMasterMk cId="3791986578" sldId="2147483648"/>
              <pc:sldLayoutMk cId="1346600511" sldId="2147483653"/>
              <ac:spMk id="9" creationId="{6C039B36-5A5B-1987-BB11-AC14E60753F5}"/>
            </ac:spMkLst>
          </pc:spChg>
          <pc:picChg chg="add mod">
            <ac:chgData name="Neil Santy" userId="13caa437-ac49-4ed9-b971-538891e4a318" providerId="ADAL" clId="{3A8F6D75-45A5-4752-926C-8472CA8261C8}" dt="2023-03-17T16:10:18.354" v="36" actId="962"/>
            <ac:picMkLst>
              <pc:docMk/>
              <pc:sldMasterMk cId="3791986578" sldId="2147483648"/>
              <pc:sldLayoutMk cId="1346600511" sldId="2147483653"/>
              <ac:picMk id="11" creationId="{2D8B6760-E7C7-FF0F-7252-E020C3EC0CA6}"/>
            </ac:picMkLst>
          </pc:picChg>
        </pc:sldLayoutChg>
      </pc:sldMasterChg>
    </pc:docChg>
  </pc:docChgLst>
  <pc:docChgLst>
    <pc:chgData name="Neil Santy" userId="13caa437-ac49-4ed9-b971-538891e4a318" providerId="ADAL" clId="{00091451-D0F2-442A-9BD8-58ABCC3E6B26}"/>
    <pc:docChg chg="undo custSel modSld modMainMaster">
      <pc:chgData name="Neil Santy" userId="13caa437-ac49-4ed9-b971-538891e4a318" providerId="ADAL" clId="{00091451-D0F2-442A-9BD8-58ABCC3E6B26}" dt="2023-03-17T13:56:28.844" v="99" actId="1076"/>
      <pc:docMkLst>
        <pc:docMk/>
      </pc:docMkLst>
      <pc:sldChg chg="addSp delSp modSp mod modClrScheme chgLayout">
        <pc:chgData name="Neil Santy" userId="13caa437-ac49-4ed9-b971-538891e4a318" providerId="ADAL" clId="{00091451-D0F2-442A-9BD8-58ABCC3E6B26}" dt="2023-03-17T13:33:42.613" v="19" actId="255"/>
        <pc:sldMkLst>
          <pc:docMk/>
          <pc:sldMk cId="3187629640" sldId="257"/>
        </pc:sldMkLst>
        <pc:spChg chg="mod ord">
          <ac:chgData name="Neil Santy" userId="13caa437-ac49-4ed9-b971-538891e4a318" providerId="ADAL" clId="{00091451-D0F2-442A-9BD8-58ABCC3E6B26}" dt="2023-03-17T13:33:42.613" v="19" actId="255"/>
          <ac:spMkLst>
            <pc:docMk/>
            <pc:sldMk cId="3187629640" sldId="257"/>
            <ac:spMk id="3" creationId="{B1C8632B-6F62-FD83-E3BA-0B3B35DF4250}"/>
          </ac:spMkLst>
        </pc:spChg>
        <pc:inkChg chg="add">
          <ac:chgData name="Neil Santy" userId="13caa437-ac49-4ed9-b971-538891e4a318" providerId="ADAL" clId="{00091451-D0F2-442A-9BD8-58ABCC3E6B26}" dt="2023-03-17T13:26:38.013" v="1" actId="9405"/>
          <ac:inkMkLst>
            <pc:docMk/>
            <pc:sldMk cId="3187629640" sldId="257"/>
            <ac:inkMk id="2" creationId="{75E34D94-AECC-C4F3-EF81-3F2F1A9B84F9}"/>
          </ac:inkMkLst>
        </pc:inkChg>
        <pc:inkChg chg="add del">
          <ac:chgData name="Neil Santy" userId="13caa437-ac49-4ed9-b971-538891e4a318" providerId="ADAL" clId="{00091451-D0F2-442A-9BD8-58ABCC3E6B26}" dt="2023-03-17T13:26:41.139" v="3" actId="9405"/>
          <ac:inkMkLst>
            <pc:docMk/>
            <pc:sldMk cId="3187629640" sldId="257"/>
            <ac:inkMk id="4" creationId="{E77955D6-C4A7-0E10-8C90-9D19C6D50426}"/>
          </ac:inkMkLst>
        </pc:inkChg>
      </pc:sldChg>
      <pc:sldChg chg="addSp delSp modSp mod modClrScheme chgLayout">
        <pc:chgData name="Neil Santy" userId="13caa437-ac49-4ed9-b971-538891e4a318" providerId="ADAL" clId="{00091451-D0F2-442A-9BD8-58ABCC3E6B26}" dt="2023-03-17T13:38:21.690" v="32" actId="1076"/>
        <pc:sldMkLst>
          <pc:docMk/>
          <pc:sldMk cId="2585149050" sldId="258"/>
        </pc:sldMkLst>
        <pc:spChg chg="mod ord">
          <ac:chgData name="Neil Santy" userId="13caa437-ac49-4ed9-b971-538891e4a318" providerId="ADAL" clId="{00091451-D0F2-442A-9BD8-58ABCC3E6B26}" dt="2023-03-17T13:38:16.695" v="31" actId="14100"/>
          <ac:spMkLst>
            <pc:docMk/>
            <pc:sldMk cId="2585149050" sldId="258"/>
            <ac:spMk id="2" creationId="{1E051D06-DCE7-6DB9-4E08-2861AC420F9B}"/>
          </ac:spMkLst>
        </pc:spChg>
        <pc:spChg chg="add del mod ord">
          <ac:chgData name="Neil Santy" userId="13caa437-ac49-4ed9-b971-538891e4a318" providerId="ADAL" clId="{00091451-D0F2-442A-9BD8-58ABCC3E6B26}" dt="2023-03-17T13:37:58.220" v="28" actId="478"/>
          <ac:spMkLst>
            <pc:docMk/>
            <pc:sldMk cId="2585149050" sldId="258"/>
            <ac:spMk id="3" creationId="{DA35A914-8EA1-D26F-4858-BCDDF274DECB}"/>
          </ac:spMkLst>
        </pc:spChg>
        <pc:spChg chg="mod">
          <ac:chgData name="Neil Santy" userId="13caa437-ac49-4ed9-b971-538891e4a318" providerId="ADAL" clId="{00091451-D0F2-442A-9BD8-58ABCC3E6B26}" dt="2023-03-17T13:38:08.208" v="29" actId="1076"/>
          <ac:spMkLst>
            <pc:docMk/>
            <pc:sldMk cId="2585149050" sldId="258"/>
            <ac:spMk id="4" creationId="{E706535B-1FF3-4FF8-2518-6BF06B2E44CC}"/>
          </ac:spMkLst>
        </pc:spChg>
        <pc:spChg chg="mod">
          <ac:chgData name="Neil Santy" userId="13caa437-ac49-4ed9-b971-538891e4a318" providerId="ADAL" clId="{00091451-D0F2-442A-9BD8-58ABCC3E6B26}" dt="2023-03-17T13:38:21.690" v="32" actId="1076"/>
          <ac:spMkLst>
            <pc:docMk/>
            <pc:sldMk cId="2585149050" sldId="258"/>
            <ac:spMk id="5" creationId="{386A5886-0003-3053-7D1B-A4984CBD22C9}"/>
          </ac:spMkLst>
        </pc:spChg>
      </pc:sldChg>
      <pc:sldChg chg="modSp mod">
        <pc:chgData name="Neil Santy" userId="13caa437-ac49-4ed9-b971-538891e4a318" providerId="ADAL" clId="{00091451-D0F2-442A-9BD8-58ABCC3E6B26}" dt="2023-03-17T13:40:59.544" v="38" actId="207"/>
        <pc:sldMkLst>
          <pc:docMk/>
          <pc:sldMk cId="2963943131" sldId="259"/>
        </pc:sldMkLst>
        <pc:spChg chg="mod">
          <ac:chgData name="Neil Santy" userId="13caa437-ac49-4ed9-b971-538891e4a318" providerId="ADAL" clId="{00091451-D0F2-442A-9BD8-58ABCC3E6B26}" dt="2023-03-17T13:40:59.544" v="38" actId="207"/>
          <ac:spMkLst>
            <pc:docMk/>
            <pc:sldMk cId="2963943131" sldId="259"/>
            <ac:spMk id="2" creationId="{41D11A57-0CDB-ADBA-859C-9EAB7F12A6E0}"/>
          </ac:spMkLst>
        </pc:spChg>
      </pc:sldChg>
      <pc:sldChg chg="modSp mod modClrScheme chgLayout">
        <pc:chgData name="Neil Santy" userId="13caa437-ac49-4ed9-b971-538891e4a318" providerId="ADAL" clId="{00091451-D0F2-442A-9BD8-58ABCC3E6B26}" dt="2023-03-17T13:48:15.844" v="47" actId="1076"/>
        <pc:sldMkLst>
          <pc:docMk/>
          <pc:sldMk cId="2124775878" sldId="260"/>
        </pc:sldMkLst>
        <pc:spChg chg="mod ord">
          <ac:chgData name="Neil Santy" userId="13caa437-ac49-4ed9-b971-538891e4a318" providerId="ADAL" clId="{00091451-D0F2-442A-9BD8-58ABCC3E6B26}" dt="2023-03-17T13:48:11.510" v="46" actId="1076"/>
          <ac:spMkLst>
            <pc:docMk/>
            <pc:sldMk cId="2124775878" sldId="260"/>
            <ac:spMk id="2" creationId="{41568953-107E-90D7-F886-60C999FF78CE}"/>
          </ac:spMkLst>
        </pc:spChg>
        <pc:spChg chg="mod">
          <ac:chgData name="Neil Santy" userId="13caa437-ac49-4ed9-b971-538891e4a318" providerId="ADAL" clId="{00091451-D0F2-442A-9BD8-58ABCC3E6B26}" dt="2023-03-17T13:48:15.844" v="47" actId="1076"/>
          <ac:spMkLst>
            <pc:docMk/>
            <pc:sldMk cId="2124775878" sldId="260"/>
            <ac:spMk id="7" creationId="{71FB9475-9B09-E1CD-CFC4-CC6752CC4407}"/>
          </ac:spMkLst>
        </pc:spChg>
      </pc:sldChg>
      <pc:sldChg chg="modSp mod">
        <pc:chgData name="Neil Santy" userId="13caa437-ac49-4ed9-b971-538891e4a318" providerId="ADAL" clId="{00091451-D0F2-442A-9BD8-58ABCC3E6B26}" dt="2023-03-17T13:48:38.573" v="53" actId="20577"/>
        <pc:sldMkLst>
          <pc:docMk/>
          <pc:sldMk cId="4079729123" sldId="261"/>
        </pc:sldMkLst>
        <pc:spChg chg="mod">
          <ac:chgData name="Neil Santy" userId="13caa437-ac49-4ed9-b971-538891e4a318" providerId="ADAL" clId="{00091451-D0F2-442A-9BD8-58ABCC3E6B26}" dt="2023-03-17T13:48:38.573" v="53" actId="20577"/>
          <ac:spMkLst>
            <pc:docMk/>
            <pc:sldMk cId="4079729123" sldId="261"/>
            <ac:spMk id="2" creationId="{C471462C-2646-15D9-14F1-E418E164006A}"/>
          </ac:spMkLst>
        </pc:spChg>
      </pc:sldChg>
      <pc:sldChg chg="modSp mod modClrScheme chgLayout">
        <pc:chgData name="Neil Santy" userId="13caa437-ac49-4ed9-b971-538891e4a318" providerId="ADAL" clId="{00091451-D0F2-442A-9BD8-58ABCC3E6B26}" dt="2023-03-17T13:48:47.883" v="54" actId="700"/>
        <pc:sldMkLst>
          <pc:docMk/>
          <pc:sldMk cId="430770490" sldId="262"/>
        </pc:sldMkLst>
        <pc:spChg chg="mod ord">
          <ac:chgData name="Neil Santy" userId="13caa437-ac49-4ed9-b971-538891e4a318" providerId="ADAL" clId="{00091451-D0F2-442A-9BD8-58ABCC3E6B26}" dt="2023-03-17T13:48:47.883" v="54" actId="700"/>
          <ac:spMkLst>
            <pc:docMk/>
            <pc:sldMk cId="430770490" sldId="262"/>
            <ac:spMk id="2" creationId="{E1C5362E-6D64-2B67-556B-52AE9A4A821A}"/>
          </ac:spMkLst>
        </pc:spChg>
      </pc:sldChg>
      <pc:sldChg chg="modSp mod">
        <pc:chgData name="Neil Santy" userId="13caa437-ac49-4ed9-b971-538891e4a318" providerId="ADAL" clId="{00091451-D0F2-442A-9BD8-58ABCC3E6B26}" dt="2023-03-17T13:49:12.242" v="59" actId="1076"/>
        <pc:sldMkLst>
          <pc:docMk/>
          <pc:sldMk cId="4045863452" sldId="263"/>
        </pc:sldMkLst>
        <pc:spChg chg="mod">
          <ac:chgData name="Neil Santy" userId="13caa437-ac49-4ed9-b971-538891e4a318" providerId="ADAL" clId="{00091451-D0F2-442A-9BD8-58ABCC3E6B26}" dt="2023-03-17T13:49:12.242" v="59" actId="1076"/>
          <ac:spMkLst>
            <pc:docMk/>
            <pc:sldMk cId="4045863452" sldId="263"/>
            <ac:spMk id="2" creationId="{4D3127FE-A473-E2AC-B4E3-7671FD365809}"/>
          </ac:spMkLst>
        </pc:spChg>
      </pc:sldChg>
      <pc:sldChg chg="delSp mod modClrScheme chgLayout">
        <pc:chgData name="Neil Santy" userId="13caa437-ac49-4ed9-b971-538891e4a318" providerId="ADAL" clId="{00091451-D0F2-442A-9BD8-58ABCC3E6B26}" dt="2023-03-17T13:49:24.069" v="61" actId="700"/>
        <pc:sldMkLst>
          <pc:docMk/>
          <pc:sldMk cId="421512859" sldId="264"/>
        </pc:sldMkLst>
        <pc:spChg chg="del">
          <ac:chgData name="Neil Santy" userId="13caa437-ac49-4ed9-b971-538891e4a318" providerId="ADAL" clId="{00091451-D0F2-442A-9BD8-58ABCC3E6B26}" dt="2023-03-17T13:49:17.072" v="60" actId="478"/>
          <ac:spMkLst>
            <pc:docMk/>
            <pc:sldMk cId="421512859" sldId="264"/>
            <ac:spMk id="2" creationId="{566AD80C-DB2B-3789-BFD7-F924904F3ED4}"/>
          </ac:spMkLst>
        </pc:spChg>
      </pc:sldChg>
      <pc:sldChg chg="modSp mod">
        <pc:chgData name="Neil Santy" userId="13caa437-ac49-4ed9-b971-538891e4a318" providerId="ADAL" clId="{00091451-D0F2-442A-9BD8-58ABCC3E6B26}" dt="2023-03-17T13:49:43.106" v="65" actId="1076"/>
        <pc:sldMkLst>
          <pc:docMk/>
          <pc:sldMk cId="3579237169" sldId="265"/>
        </pc:sldMkLst>
        <pc:spChg chg="mod">
          <ac:chgData name="Neil Santy" userId="13caa437-ac49-4ed9-b971-538891e4a318" providerId="ADAL" clId="{00091451-D0F2-442A-9BD8-58ABCC3E6B26}" dt="2023-03-17T13:49:43.106" v="65" actId="1076"/>
          <ac:spMkLst>
            <pc:docMk/>
            <pc:sldMk cId="3579237169" sldId="265"/>
            <ac:spMk id="2" creationId="{71430671-F9E0-8A7E-9D94-DACA73D1CDF8}"/>
          </ac:spMkLst>
        </pc:spChg>
      </pc:sldChg>
      <pc:sldChg chg="modSp mod">
        <pc:chgData name="Neil Santy" userId="13caa437-ac49-4ed9-b971-538891e4a318" providerId="ADAL" clId="{00091451-D0F2-442A-9BD8-58ABCC3E6B26}" dt="2023-03-17T13:49:58.881" v="69" actId="1076"/>
        <pc:sldMkLst>
          <pc:docMk/>
          <pc:sldMk cId="2587980105" sldId="266"/>
        </pc:sldMkLst>
        <pc:spChg chg="mod">
          <ac:chgData name="Neil Santy" userId="13caa437-ac49-4ed9-b971-538891e4a318" providerId="ADAL" clId="{00091451-D0F2-442A-9BD8-58ABCC3E6B26}" dt="2023-03-17T13:49:58.881" v="69" actId="1076"/>
          <ac:spMkLst>
            <pc:docMk/>
            <pc:sldMk cId="2587980105" sldId="266"/>
            <ac:spMk id="2" creationId="{E8C261E5-CABB-05BA-F6BA-0569D1974026}"/>
          </ac:spMkLst>
        </pc:spChg>
      </pc:sldChg>
      <pc:sldChg chg="modSp mod modClrScheme chgLayout">
        <pc:chgData name="Neil Santy" userId="13caa437-ac49-4ed9-b971-538891e4a318" providerId="ADAL" clId="{00091451-D0F2-442A-9BD8-58ABCC3E6B26}" dt="2023-03-17T13:50:06.520" v="70" actId="700"/>
        <pc:sldMkLst>
          <pc:docMk/>
          <pc:sldMk cId="2339011123" sldId="267"/>
        </pc:sldMkLst>
        <pc:spChg chg="mod ord">
          <ac:chgData name="Neil Santy" userId="13caa437-ac49-4ed9-b971-538891e4a318" providerId="ADAL" clId="{00091451-D0F2-442A-9BD8-58ABCC3E6B26}" dt="2023-03-17T13:50:06.520" v="70" actId="700"/>
          <ac:spMkLst>
            <pc:docMk/>
            <pc:sldMk cId="2339011123" sldId="267"/>
            <ac:spMk id="2" creationId="{7783E516-A89C-F67D-0531-E3ED3023BF9C}"/>
          </ac:spMkLst>
        </pc:spChg>
      </pc:sldChg>
      <pc:sldChg chg="modSp mod modClrScheme chgLayout">
        <pc:chgData name="Neil Santy" userId="13caa437-ac49-4ed9-b971-538891e4a318" providerId="ADAL" clId="{00091451-D0F2-442A-9BD8-58ABCC3E6B26}" dt="2023-03-17T13:56:28.844" v="99" actId="1076"/>
        <pc:sldMkLst>
          <pc:docMk/>
          <pc:sldMk cId="2066702969" sldId="268"/>
        </pc:sldMkLst>
        <pc:spChg chg="mod ord">
          <ac:chgData name="Neil Santy" userId="13caa437-ac49-4ed9-b971-538891e4a318" providerId="ADAL" clId="{00091451-D0F2-442A-9BD8-58ABCC3E6B26}" dt="2023-03-17T13:56:28.844" v="99" actId="1076"/>
          <ac:spMkLst>
            <pc:docMk/>
            <pc:sldMk cId="2066702969" sldId="268"/>
            <ac:spMk id="2" creationId="{7224F862-AD2C-A7CB-4158-DB73BB560F4C}"/>
          </ac:spMkLst>
        </pc:spChg>
        <pc:spChg chg="mod ord">
          <ac:chgData name="Neil Santy" userId="13caa437-ac49-4ed9-b971-538891e4a318" providerId="ADAL" clId="{00091451-D0F2-442A-9BD8-58ABCC3E6B26}" dt="2023-03-17T13:56:28.844" v="99" actId="1076"/>
          <ac:spMkLst>
            <pc:docMk/>
            <pc:sldMk cId="2066702969" sldId="268"/>
            <ac:spMk id="3" creationId="{C36039B9-9A5C-76AA-F317-C61D57E74F8C}"/>
          </ac:spMkLst>
        </pc:spChg>
      </pc:sldChg>
      <pc:sldChg chg="modSp mod modClrScheme chgLayout">
        <pc:chgData name="Neil Santy" userId="13caa437-ac49-4ed9-b971-538891e4a318" providerId="ADAL" clId="{00091451-D0F2-442A-9BD8-58ABCC3E6B26}" dt="2023-03-17T13:55:55.761" v="93" actId="1076"/>
        <pc:sldMkLst>
          <pc:docMk/>
          <pc:sldMk cId="1649011812" sldId="269"/>
        </pc:sldMkLst>
        <pc:spChg chg="mod ord">
          <ac:chgData name="Neil Santy" userId="13caa437-ac49-4ed9-b971-538891e4a318" providerId="ADAL" clId="{00091451-D0F2-442A-9BD8-58ABCC3E6B26}" dt="2023-03-17T13:55:55.761" v="93" actId="1076"/>
          <ac:spMkLst>
            <pc:docMk/>
            <pc:sldMk cId="1649011812" sldId="269"/>
            <ac:spMk id="2" creationId="{24DDCB14-91E7-25B9-5D67-9434659ABE73}"/>
          </ac:spMkLst>
        </pc:spChg>
        <pc:spChg chg="mod ord">
          <ac:chgData name="Neil Santy" userId="13caa437-ac49-4ed9-b971-538891e4a318" providerId="ADAL" clId="{00091451-D0F2-442A-9BD8-58ABCC3E6B26}" dt="2023-03-17T13:55:55.761" v="93" actId="1076"/>
          <ac:spMkLst>
            <pc:docMk/>
            <pc:sldMk cId="1649011812" sldId="269"/>
            <ac:spMk id="3" creationId="{84AE5B26-0A3F-C815-242B-C19270BABFD6}"/>
          </ac:spMkLst>
        </pc:spChg>
      </pc:sldChg>
      <pc:sldChg chg="modSp mod">
        <pc:chgData name="Neil Santy" userId="13caa437-ac49-4ed9-b971-538891e4a318" providerId="ADAL" clId="{00091451-D0F2-442A-9BD8-58ABCC3E6B26}" dt="2023-03-17T13:50:48.769" v="75" actId="14100"/>
        <pc:sldMkLst>
          <pc:docMk/>
          <pc:sldMk cId="691447148" sldId="271"/>
        </pc:sldMkLst>
        <pc:spChg chg="mod">
          <ac:chgData name="Neil Santy" userId="13caa437-ac49-4ed9-b971-538891e4a318" providerId="ADAL" clId="{00091451-D0F2-442A-9BD8-58ABCC3E6B26}" dt="2023-03-17T13:50:48.769" v="75" actId="14100"/>
          <ac:spMkLst>
            <pc:docMk/>
            <pc:sldMk cId="691447148" sldId="271"/>
            <ac:spMk id="2" creationId="{FB0C4B6F-4E2A-FE1B-4DA9-7499087C0BD5}"/>
          </ac:spMkLst>
        </pc:spChg>
      </pc:sldChg>
      <pc:sldMasterChg chg="modSldLayout">
        <pc:chgData name="Neil Santy" userId="13caa437-ac49-4ed9-b971-538891e4a318" providerId="ADAL" clId="{00091451-D0F2-442A-9BD8-58ABCC3E6B26}" dt="2023-03-17T13:53:41.153" v="84" actId="962"/>
        <pc:sldMasterMkLst>
          <pc:docMk/>
          <pc:sldMasterMk cId="3791986578" sldId="2147483648"/>
        </pc:sldMasterMkLst>
        <pc:sldLayoutChg chg="addSp delSp modSp mod">
          <pc:chgData name="Neil Santy" userId="13caa437-ac49-4ed9-b971-538891e4a318" providerId="ADAL" clId="{00091451-D0F2-442A-9BD8-58ABCC3E6B26}" dt="2023-03-17T13:30:45.883" v="11" actId="962"/>
          <pc:sldLayoutMkLst>
            <pc:docMk/>
            <pc:sldMasterMk cId="3791986578" sldId="2147483648"/>
            <pc:sldLayoutMk cId="2427226097" sldId="2147483650"/>
          </pc:sldLayoutMkLst>
          <pc:spChg chg="del">
            <ac:chgData name="Neil Santy" userId="13caa437-ac49-4ed9-b971-538891e4a318" providerId="ADAL" clId="{00091451-D0F2-442A-9BD8-58ABCC3E6B26}" dt="2023-03-17T13:30:21.198" v="4" actId="478"/>
            <ac:spMkLst>
              <pc:docMk/>
              <pc:sldMasterMk cId="3791986578" sldId="2147483648"/>
              <pc:sldLayoutMk cId="2427226097" sldId="2147483650"/>
              <ac:spMk id="2" creationId="{9A6C0B5A-087D-D74E-E833-0A14D1FB8A7A}"/>
            </ac:spMkLst>
          </pc:spChg>
          <pc:spChg chg="del">
            <ac:chgData name="Neil Santy" userId="13caa437-ac49-4ed9-b971-538891e4a318" providerId="ADAL" clId="{00091451-D0F2-442A-9BD8-58ABCC3E6B26}" dt="2023-03-17T13:30:22.831" v="5" actId="478"/>
            <ac:spMkLst>
              <pc:docMk/>
              <pc:sldMasterMk cId="3791986578" sldId="2147483648"/>
              <pc:sldLayoutMk cId="2427226097" sldId="2147483650"/>
              <ac:spMk id="3" creationId="{BEE54E13-EA9B-1475-0C60-2485DCAACA3B}"/>
            </ac:spMkLst>
          </pc:spChg>
          <pc:spChg chg="del">
            <ac:chgData name="Neil Santy" userId="13caa437-ac49-4ed9-b971-538891e4a318" providerId="ADAL" clId="{00091451-D0F2-442A-9BD8-58ABCC3E6B26}" dt="2023-03-17T13:30:24.375" v="6" actId="478"/>
            <ac:spMkLst>
              <pc:docMk/>
              <pc:sldMasterMk cId="3791986578" sldId="2147483648"/>
              <pc:sldLayoutMk cId="2427226097" sldId="2147483650"/>
              <ac:spMk id="4" creationId="{24C28117-6BC4-563E-3166-B68053464E7C}"/>
            </ac:spMkLst>
          </pc:spChg>
          <pc:spChg chg="del">
            <ac:chgData name="Neil Santy" userId="13caa437-ac49-4ed9-b971-538891e4a318" providerId="ADAL" clId="{00091451-D0F2-442A-9BD8-58ABCC3E6B26}" dt="2023-03-17T13:30:29.938" v="8" actId="478"/>
            <ac:spMkLst>
              <pc:docMk/>
              <pc:sldMasterMk cId="3791986578" sldId="2147483648"/>
              <pc:sldLayoutMk cId="2427226097" sldId="2147483650"/>
              <ac:spMk id="5" creationId="{97AD4BFF-B722-07B6-DE0A-FFEBF49CCA9C}"/>
            </ac:spMkLst>
          </pc:spChg>
          <pc:spChg chg="del">
            <ac:chgData name="Neil Santy" userId="13caa437-ac49-4ed9-b971-538891e4a318" providerId="ADAL" clId="{00091451-D0F2-442A-9BD8-58ABCC3E6B26}" dt="2023-03-17T13:30:27.813" v="7" actId="478"/>
            <ac:spMkLst>
              <pc:docMk/>
              <pc:sldMasterMk cId="3791986578" sldId="2147483648"/>
              <pc:sldLayoutMk cId="2427226097" sldId="2147483650"/>
              <ac:spMk id="6" creationId="{C6837113-8A2A-07EE-384C-BB40DF98C8B3}"/>
            </ac:spMkLst>
          </pc:spChg>
          <pc:picChg chg="add mod">
            <ac:chgData name="Neil Santy" userId="13caa437-ac49-4ed9-b971-538891e4a318" providerId="ADAL" clId="{00091451-D0F2-442A-9BD8-58ABCC3E6B26}" dt="2023-03-17T13:30:45.883" v="11" actId="962"/>
            <ac:picMkLst>
              <pc:docMk/>
              <pc:sldMasterMk cId="3791986578" sldId="2147483648"/>
              <pc:sldLayoutMk cId="2427226097" sldId="2147483650"/>
              <ac:picMk id="8" creationId="{BE4A6CC4-133A-781B-58CE-D12486C74798}"/>
            </ac:picMkLst>
          </pc:picChg>
        </pc:sldLayoutChg>
        <pc:sldLayoutChg chg="addSp delSp modSp mod">
          <pc:chgData name="Neil Santy" userId="13caa437-ac49-4ed9-b971-538891e4a318" providerId="ADAL" clId="{00091451-D0F2-442A-9BD8-58ABCC3E6B26}" dt="2023-03-17T13:37:50.194" v="27" actId="962"/>
          <pc:sldLayoutMkLst>
            <pc:docMk/>
            <pc:sldMasterMk cId="3791986578" sldId="2147483648"/>
            <pc:sldLayoutMk cId="359853716" sldId="2147483651"/>
          </pc:sldLayoutMkLst>
          <pc:spChg chg="del">
            <ac:chgData name="Neil Santy" userId="13caa437-ac49-4ed9-b971-538891e4a318" providerId="ADAL" clId="{00091451-D0F2-442A-9BD8-58ABCC3E6B26}" dt="2023-03-17T13:36:58.378" v="20" actId="478"/>
            <ac:spMkLst>
              <pc:docMk/>
              <pc:sldMasterMk cId="3791986578" sldId="2147483648"/>
              <pc:sldLayoutMk cId="359853716" sldId="2147483651"/>
              <ac:spMk id="2" creationId="{69694369-E734-EDEC-7761-A575E482448C}"/>
            </ac:spMkLst>
          </pc:spChg>
          <pc:spChg chg="del">
            <ac:chgData name="Neil Santy" userId="13caa437-ac49-4ed9-b971-538891e4a318" providerId="ADAL" clId="{00091451-D0F2-442A-9BD8-58ABCC3E6B26}" dt="2023-03-17T13:37:00.005" v="21" actId="478"/>
            <ac:spMkLst>
              <pc:docMk/>
              <pc:sldMasterMk cId="3791986578" sldId="2147483648"/>
              <pc:sldLayoutMk cId="359853716" sldId="2147483651"/>
              <ac:spMk id="3" creationId="{B587EE4D-9324-015E-E0ED-FC98318320B0}"/>
            </ac:spMkLst>
          </pc:spChg>
          <pc:spChg chg="del">
            <ac:chgData name="Neil Santy" userId="13caa437-ac49-4ed9-b971-538891e4a318" providerId="ADAL" clId="{00091451-D0F2-442A-9BD8-58ABCC3E6B26}" dt="2023-03-17T13:37:01.349" v="22" actId="478"/>
            <ac:spMkLst>
              <pc:docMk/>
              <pc:sldMasterMk cId="3791986578" sldId="2147483648"/>
              <pc:sldLayoutMk cId="359853716" sldId="2147483651"/>
              <ac:spMk id="4" creationId="{4F5FECE2-424C-A251-71F3-14E110252E68}"/>
            </ac:spMkLst>
          </pc:spChg>
          <pc:spChg chg="del">
            <ac:chgData name="Neil Santy" userId="13caa437-ac49-4ed9-b971-538891e4a318" providerId="ADAL" clId="{00091451-D0F2-442A-9BD8-58ABCC3E6B26}" dt="2023-03-17T13:37:02.751" v="23" actId="478"/>
            <ac:spMkLst>
              <pc:docMk/>
              <pc:sldMasterMk cId="3791986578" sldId="2147483648"/>
              <pc:sldLayoutMk cId="359853716" sldId="2147483651"/>
              <ac:spMk id="5" creationId="{AB696A01-FBC5-A981-1961-A7BD54B02FBC}"/>
            </ac:spMkLst>
          </pc:spChg>
          <pc:spChg chg="del">
            <ac:chgData name="Neil Santy" userId="13caa437-ac49-4ed9-b971-538891e4a318" providerId="ADAL" clId="{00091451-D0F2-442A-9BD8-58ABCC3E6B26}" dt="2023-03-17T13:37:03.936" v="24" actId="478"/>
            <ac:spMkLst>
              <pc:docMk/>
              <pc:sldMasterMk cId="3791986578" sldId="2147483648"/>
              <pc:sldLayoutMk cId="359853716" sldId="2147483651"/>
              <ac:spMk id="6" creationId="{40D7EBCD-98F9-027A-2B35-62B961523330}"/>
            </ac:spMkLst>
          </pc:spChg>
          <pc:picChg chg="add mod">
            <ac:chgData name="Neil Santy" userId="13caa437-ac49-4ed9-b971-538891e4a318" providerId="ADAL" clId="{00091451-D0F2-442A-9BD8-58ABCC3E6B26}" dt="2023-03-17T13:37:50.194" v="27" actId="962"/>
            <ac:picMkLst>
              <pc:docMk/>
              <pc:sldMasterMk cId="3791986578" sldId="2147483648"/>
              <pc:sldLayoutMk cId="359853716" sldId="2147483651"/>
              <ac:picMk id="8" creationId="{4A87AE69-968F-41F0-117B-7F1ACA563328}"/>
            </ac:picMkLst>
          </pc:picChg>
        </pc:sldLayoutChg>
        <pc:sldLayoutChg chg="addSp delSp modSp mod">
          <pc:chgData name="Neil Santy" userId="13caa437-ac49-4ed9-b971-538891e4a318" providerId="ADAL" clId="{00091451-D0F2-442A-9BD8-58ABCC3E6B26}" dt="2023-03-17T13:53:41.153" v="84" actId="962"/>
          <pc:sldLayoutMkLst>
            <pc:docMk/>
            <pc:sldMasterMk cId="3791986578" sldId="2147483648"/>
            <pc:sldLayoutMk cId="39025644" sldId="2147483652"/>
          </pc:sldLayoutMkLst>
          <pc:spChg chg="del">
            <ac:chgData name="Neil Santy" userId="13caa437-ac49-4ed9-b971-538891e4a318" providerId="ADAL" clId="{00091451-D0F2-442A-9BD8-58ABCC3E6B26}" dt="2023-03-17T13:53:23.463" v="76" actId="478"/>
            <ac:spMkLst>
              <pc:docMk/>
              <pc:sldMasterMk cId="3791986578" sldId="2147483648"/>
              <pc:sldLayoutMk cId="39025644" sldId="2147483652"/>
              <ac:spMk id="2" creationId="{03F9DA3F-2602-8836-11DF-3F6433E349D3}"/>
            </ac:spMkLst>
          </pc:spChg>
          <pc:spChg chg="del">
            <ac:chgData name="Neil Santy" userId="13caa437-ac49-4ed9-b971-538891e4a318" providerId="ADAL" clId="{00091451-D0F2-442A-9BD8-58ABCC3E6B26}" dt="2023-03-17T13:53:24.510" v="77" actId="478"/>
            <ac:spMkLst>
              <pc:docMk/>
              <pc:sldMasterMk cId="3791986578" sldId="2147483648"/>
              <pc:sldLayoutMk cId="39025644" sldId="2147483652"/>
              <ac:spMk id="3" creationId="{0ECAFF25-5EEB-0881-E04D-0BFB6219685B}"/>
            </ac:spMkLst>
          </pc:spChg>
          <pc:spChg chg="del">
            <ac:chgData name="Neil Santy" userId="13caa437-ac49-4ed9-b971-538891e4a318" providerId="ADAL" clId="{00091451-D0F2-442A-9BD8-58ABCC3E6B26}" dt="2023-03-17T13:53:25.641" v="78" actId="478"/>
            <ac:spMkLst>
              <pc:docMk/>
              <pc:sldMasterMk cId="3791986578" sldId="2147483648"/>
              <pc:sldLayoutMk cId="39025644" sldId="2147483652"/>
              <ac:spMk id="4" creationId="{14EC6A34-A796-3A75-3E97-6443BB9C48A8}"/>
            </ac:spMkLst>
          </pc:spChg>
          <pc:spChg chg="del">
            <ac:chgData name="Neil Santy" userId="13caa437-ac49-4ed9-b971-538891e4a318" providerId="ADAL" clId="{00091451-D0F2-442A-9BD8-58ABCC3E6B26}" dt="2023-03-17T13:53:26.973" v="79" actId="478"/>
            <ac:spMkLst>
              <pc:docMk/>
              <pc:sldMasterMk cId="3791986578" sldId="2147483648"/>
              <pc:sldLayoutMk cId="39025644" sldId="2147483652"/>
              <ac:spMk id="5" creationId="{D903C9D3-5353-C997-DB4B-912FC98C0996}"/>
            </ac:spMkLst>
          </pc:spChg>
          <pc:spChg chg="del">
            <ac:chgData name="Neil Santy" userId="13caa437-ac49-4ed9-b971-538891e4a318" providerId="ADAL" clId="{00091451-D0F2-442A-9BD8-58ABCC3E6B26}" dt="2023-03-17T13:53:31.121" v="80" actId="478"/>
            <ac:spMkLst>
              <pc:docMk/>
              <pc:sldMasterMk cId="3791986578" sldId="2147483648"/>
              <pc:sldLayoutMk cId="39025644" sldId="2147483652"/>
              <ac:spMk id="6" creationId="{14A806B4-099D-ED0C-EFD9-4DF5EF14072B}"/>
            </ac:spMkLst>
          </pc:spChg>
          <pc:spChg chg="del">
            <ac:chgData name="Neil Santy" userId="13caa437-ac49-4ed9-b971-538891e4a318" providerId="ADAL" clId="{00091451-D0F2-442A-9BD8-58ABCC3E6B26}" dt="2023-03-17T13:53:32.319" v="81" actId="478"/>
            <ac:spMkLst>
              <pc:docMk/>
              <pc:sldMasterMk cId="3791986578" sldId="2147483648"/>
              <pc:sldLayoutMk cId="39025644" sldId="2147483652"/>
              <ac:spMk id="7" creationId="{6C6E1908-8A99-B669-2A13-A02E92EAD567}"/>
            </ac:spMkLst>
          </pc:spChg>
          <pc:picChg chg="add mod">
            <ac:chgData name="Neil Santy" userId="13caa437-ac49-4ed9-b971-538891e4a318" providerId="ADAL" clId="{00091451-D0F2-442A-9BD8-58ABCC3E6B26}" dt="2023-03-17T13:53:41.153" v="84" actId="962"/>
            <ac:picMkLst>
              <pc:docMk/>
              <pc:sldMasterMk cId="3791986578" sldId="2147483648"/>
              <pc:sldLayoutMk cId="39025644" sldId="2147483652"/>
              <ac:picMk id="9" creationId="{9DD5C2FB-CE96-3A2C-79CF-69EAD1C0B341}"/>
            </ac:picMkLst>
          </pc:picChg>
        </pc:sldLayoutChg>
      </pc:sldMasterChg>
    </pc:docChg>
  </pc:docChgLst>
  <pc:docChgLst>
    <pc:chgData name="Neil Santy" userId="13caa437-ac49-4ed9-b971-538891e4a318" providerId="ADAL" clId="{B95F4D78-1084-4403-87ED-072EAD746EB3}"/>
    <pc:docChg chg="undo custSel modSld">
      <pc:chgData name="Neil Santy" userId="13caa437-ac49-4ed9-b971-538891e4a318" providerId="ADAL" clId="{B95F4D78-1084-4403-87ED-072EAD746EB3}" dt="2023-03-20T11:45:53.729" v="240" actId="1076"/>
      <pc:docMkLst>
        <pc:docMk/>
      </pc:docMkLst>
      <pc:sldChg chg="addSp delSp modSp mod">
        <pc:chgData name="Neil Santy" userId="13caa437-ac49-4ed9-b971-538891e4a318" providerId="ADAL" clId="{B95F4D78-1084-4403-87ED-072EAD746EB3}" dt="2023-03-20T10:17:13.532" v="29" actId="478"/>
        <pc:sldMkLst>
          <pc:docMk/>
          <pc:sldMk cId="2585149050" sldId="258"/>
        </pc:sldMkLst>
        <pc:spChg chg="mod">
          <ac:chgData name="Neil Santy" userId="13caa437-ac49-4ed9-b971-538891e4a318" providerId="ADAL" clId="{B95F4D78-1084-4403-87ED-072EAD746EB3}" dt="2023-03-20T10:12:32.972" v="14" actId="1076"/>
          <ac:spMkLst>
            <pc:docMk/>
            <pc:sldMk cId="2585149050" sldId="258"/>
            <ac:spMk id="2" creationId="{1E051D06-DCE7-6DB9-4E08-2861AC420F9B}"/>
          </ac:spMkLst>
        </pc:spChg>
        <pc:spChg chg="del">
          <ac:chgData name="Neil Santy" userId="13caa437-ac49-4ed9-b971-538891e4a318" providerId="ADAL" clId="{B95F4D78-1084-4403-87ED-072EAD746EB3}" dt="2023-03-20T10:17:13.532" v="29" actId="478"/>
          <ac:spMkLst>
            <pc:docMk/>
            <pc:sldMk cId="2585149050" sldId="258"/>
            <ac:spMk id="4" creationId="{E706535B-1FF3-4FF8-2518-6BF06B2E44CC}"/>
          </ac:spMkLst>
        </pc:spChg>
        <pc:spChg chg="del">
          <ac:chgData name="Neil Santy" userId="13caa437-ac49-4ed9-b971-538891e4a318" providerId="ADAL" clId="{B95F4D78-1084-4403-87ED-072EAD746EB3}" dt="2023-03-20T10:11:53.234" v="5" actId="478"/>
          <ac:spMkLst>
            <pc:docMk/>
            <pc:sldMk cId="2585149050" sldId="258"/>
            <ac:spMk id="5" creationId="{386A5886-0003-3053-7D1B-A4984CBD22C9}"/>
          </ac:spMkLst>
        </pc:spChg>
        <pc:spChg chg="del">
          <ac:chgData name="Neil Santy" userId="13caa437-ac49-4ed9-b971-538891e4a318" providerId="ADAL" clId="{B95F4D78-1084-4403-87ED-072EAD746EB3}" dt="2023-03-20T10:16:32.321" v="17" actId="478"/>
          <ac:spMkLst>
            <pc:docMk/>
            <pc:sldMk cId="2585149050" sldId="258"/>
            <ac:spMk id="7" creationId="{F9C863C1-4546-AE31-036C-81F6DFEFB87E}"/>
          </ac:spMkLst>
        </pc:spChg>
        <pc:picChg chg="mod">
          <ac:chgData name="Neil Santy" userId="13caa437-ac49-4ed9-b971-538891e4a318" providerId="ADAL" clId="{B95F4D78-1084-4403-87ED-072EAD746EB3}" dt="2023-03-20T10:17:00.141" v="26" actId="1076"/>
          <ac:picMkLst>
            <pc:docMk/>
            <pc:sldMk cId="2585149050" sldId="258"/>
            <ac:picMk id="10" creationId="{DDFB0B7E-96D4-E053-BFC0-479061DCC382}"/>
          </ac:picMkLst>
        </pc:picChg>
        <pc:picChg chg="add mod">
          <ac:chgData name="Neil Santy" userId="13caa437-ac49-4ed9-b971-538891e4a318" providerId="ADAL" clId="{B95F4D78-1084-4403-87ED-072EAD746EB3}" dt="2023-03-20T10:17:04.507" v="27" actId="1076"/>
          <ac:picMkLst>
            <pc:docMk/>
            <pc:sldMk cId="2585149050" sldId="258"/>
            <ac:picMk id="12" creationId="{D51F91D6-4A0F-1F27-8350-FB9238B185BC}"/>
          </ac:picMkLst>
        </pc:picChg>
        <pc:picChg chg="add mod">
          <ac:chgData name="Neil Santy" userId="13caa437-ac49-4ed9-b971-538891e4a318" providerId="ADAL" clId="{B95F4D78-1084-4403-87ED-072EAD746EB3}" dt="2023-03-20T10:17:07.431" v="28" actId="1076"/>
          <ac:picMkLst>
            <pc:docMk/>
            <pc:sldMk cId="2585149050" sldId="258"/>
            <ac:picMk id="14" creationId="{904F7B68-8B0E-3524-AF96-9AD37096FF7B}"/>
          </ac:picMkLst>
        </pc:picChg>
        <pc:inkChg chg="add del">
          <ac:chgData name="Neil Santy" userId="13caa437-ac49-4ed9-b971-538891e4a318" providerId="ADAL" clId="{B95F4D78-1084-4403-87ED-072EAD746EB3}" dt="2023-03-20T09:58:45.583" v="3" actId="9405"/>
          <ac:inkMkLst>
            <pc:docMk/>
            <pc:sldMk cId="2585149050" sldId="258"/>
            <ac:inkMk id="8" creationId="{FCA91BEA-629E-485E-2CEC-758F56EAF783}"/>
          </ac:inkMkLst>
        </pc:inkChg>
        <pc:inkChg chg="add del">
          <ac:chgData name="Neil Santy" userId="13caa437-ac49-4ed9-b971-538891e4a318" providerId="ADAL" clId="{B95F4D78-1084-4403-87ED-072EAD746EB3}" dt="2023-03-20T09:58:45.399" v="2" actId="9405"/>
          <ac:inkMkLst>
            <pc:docMk/>
            <pc:sldMk cId="2585149050" sldId="258"/>
            <ac:inkMk id="9" creationId="{0682131B-352F-7123-2D5F-401325BA64B5}"/>
          </ac:inkMkLst>
        </pc:inkChg>
      </pc:sldChg>
      <pc:sldChg chg="modSp mod">
        <pc:chgData name="Neil Santy" userId="13caa437-ac49-4ed9-b971-538891e4a318" providerId="ADAL" clId="{B95F4D78-1084-4403-87ED-072EAD746EB3}" dt="2023-03-20T10:17:29.867" v="31" actId="255"/>
        <pc:sldMkLst>
          <pc:docMk/>
          <pc:sldMk cId="2963943131" sldId="259"/>
        </pc:sldMkLst>
        <pc:spChg chg="mod">
          <ac:chgData name="Neil Santy" userId="13caa437-ac49-4ed9-b971-538891e4a318" providerId="ADAL" clId="{B95F4D78-1084-4403-87ED-072EAD746EB3}" dt="2023-03-20T10:17:29.867" v="31" actId="255"/>
          <ac:spMkLst>
            <pc:docMk/>
            <pc:sldMk cId="2963943131" sldId="259"/>
            <ac:spMk id="2" creationId="{41D11A57-0CDB-ADBA-859C-9EAB7F12A6E0}"/>
          </ac:spMkLst>
        </pc:spChg>
      </pc:sldChg>
      <pc:sldChg chg="addSp delSp modSp mod">
        <pc:chgData name="Neil Santy" userId="13caa437-ac49-4ed9-b971-538891e4a318" providerId="ADAL" clId="{B95F4D78-1084-4403-87ED-072EAD746EB3}" dt="2023-03-20T11:15:00.004" v="185" actId="1038"/>
        <pc:sldMkLst>
          <pc:docMk/>
          <pc:sldMk cId="2124775878" sldId="260"/>
        </pc:sldMkLst>
        <pc:spChg chg="mod">
          <ac:chgData name="Neil Santy" userId="13caa437-ac49-4ed9-b971-538891e4a318" providerId="ADAL" clId="{B95F4D78-1084-4403-87ED-072EAD746EB3}" dt="2023-03-20T11:14:37.873" v="151" actId="1037"/>
          <ac:spMkLst>
            <pc:docMk/>
            <pc:sldMk cId="2124775878" sldId="260"/>
            <ac:spMk id="2" creationId="{41568953-107E-90D7-F886-60C999FF78CE}"/>
          </ac:spMkLst>
        </pc:spChg>
        <pc:spChg chg="mod">
          <ac:chgData name="Neil Santy" userId="13caa437-ac49-4ed9-b971-538891e4a318" providerId="ADAL" clId="{B95F4D78-1084-4403-87ED-072EAD746EB3}" dt="2023-03-20T11:14:54.125" v="172" actId="1038"/>
          <ac:spMkLst>
            <pc:docMk/>
            <pc:sldMk cId="2124775878" sldId="260"/>
            <ac:spMk id="4" creationId="{2871CE8A-5234-8ACD-50B5-A0D3E3A34C23}"/>
          </ac:spMkLst>
        </pc:spChg>
        <pc:spChg chg="mod">
          <ac:chgData name="Neil Santy" userId="13caa437-ac49-4ed9-b971-538891e4a318" providerId="ADAL" clId="{B95F4D78-1084-4403-87ED-072EAD746EB3}" dt="2023-03-20T11:15:00.004" v="185" actId="1038"/>
          <ac:spMkLst>
            <pc:docMk/>
            <pc:sldMk cId="2124775878" sldId="260"/>
            <ac:spMk id="5" creationId="{EFD61893-4FC9-79DA-0B0C-A54C294A7F0E}"/>
          </ac:spMkLst>
        </pc:spChg>
        <pc:spChg chg="mod">
          <ac:chgData name="Neil Santy" userId="13caa437-ac49-4ed9-b971-538891e4a318" providerId="ADAL" clId="{B95F4D78-1084-4403-87ED-072EAD746EB3}" dt="2023-03-20T11:14:13.156" v="134" actId="1076"/>
          <ac:spMkLst>
            <pc:docMk/>
            <pc:sldMk cId="2124775878" sldId="260"/>
            <ac:spMk id="6" creationId="{A6D7DE3C-0BC7-A595-8671-C3383410244B}"/>
          </ac:spMkLst>
        </pc:spChg>
        <pc:spChg chg="mod">
          <ac:chgData name="Neil Santy" userId="13caa437-ac49-4ed9-b971-538891e4a318" providerId="ADAL" clId="{B95F4D78-1084-4403-87ED-072EAD746EB3}" dt="2023-03-20T11:13:30.920" v="122" actId="1076"/>
          <ac:spMkLst>
            <pc:docMk/>
            <pc:sldMk cId="2124775878" sldId="260"/>
            <ac:spMk id="7" creationId="{71FB9475-9B09-E1CD-CFC4-CC6752CC4407}"/>
          </ac:spMkLst>
        </pc:spChg>
        <pc:spChg chg="mod">
          <ac:chgData name="Neil Santy" userId="13caa437-ac49-4ed9-b971-538891e4a318" providerId="ADAL" clId="{B95F4D78-1084-4403-87ED-072EAD746EB3}" dt="2023-03-20T11:14:57.129" v="179" actId="1038"/>
          <ac:spMkLst>
            <pc:docMk/>
            <pc:sldMk cId="2124775878" sldId="260"/>
            <ac:spMk id="8" creationId="{48A4F211-10B0-3BA6-2112-7A4E768A7955}"/>
          </ac:spMkLst>
        </pc:spChg>
        <pc:picChg chg="add del mod">
          <ac:chgData name="Neil Santy" userId="13caa437-ac49-4ed9-b971-538891e4a318" providerId="ADAL" clId="{B95F4D78-1084-4403-87ED-072EAD746EB3}" dt="2023-03-20T11:11:51.959" v="98" actId="478"/>
          <ac:picMkLst>
            <pc:docMk/>
            <pc:sldMk cId="2124775878" sldId="260"/>
            <ac:picMk id="9" creationId="{4B024AF4-7C89-8F07-47D1-76097AA8F96A}"/>
          </ac:picMkLst>
        </pc:picChg>
        <pc:picChg chg="add mod">
          <ac:chgData name="Neil Santy" userId="13caa437-ac49-4ed9-b971-538891e4a318" providerId="ADAL" clId="{B95F4D78-1084-4403-87ED-072EAD746EB3}" dt="2023-03-20T11:14:50.307" v="165" actId="1036"/>
          <ac:picMkLst>
            <pc:docMk/>
            <pc:sldMk cId="2124775878" sldId="260"/>
            <ac:picMk id="11" creationId="{8BD200E0-5A0D-A172-2AF1-6D00EF8DA10A}"/>
          </ac:picMkLst>
        </pc:picChg>
      </pc:sldChg>
      <pc:sldChg chg="modSp mod">
        <pc:chgData name="Neil Santy" userId="13caa437-ac49-4ed9-b971-538891e4a318" providerId="ADAL" clId="{B95F4D78-1084-4403-87ED-072EAD746EB3}" dt="2023-03-20T10:17:50.055" v="34" actId="20577"/>
        <pc:sldMkLst>
          <pc:docMk/>
          <pc:sldMk cId="4079729123" sldId="261"/>
        </pc:sldMkLst>
        <pc:spChg chg="mod">
          <ac:chgData name="Neil Santy" userId="13caa437-ac49-4ed9-b971-538891e4a318" providerId="ADAL" clId="{B95F4D78-1084-4403-87ED-072EAD746EB3}" dt="2023-03-20T10:17:50.055" v="34" actId="20577"/>
          <ac:spMkLst>
            <pc:docMk/>
            <pc:sldMk cId="4079729123" sldId="261"/>
            <ac:spMk id="2" creationId="{C471462C-2646-15D9-14F1-E418E164006A}"/>
          </ac:spMkLst>
        </pc:spChg>
      </pc:sldChg>
      <pc:sldChg chg="addSp delSp modSp mod">
        <pc:chgData name="Neil Santy" userId="13caa437-ac49-4ed9-b971-538891e4a318" providerId="ADAL" clId="{B95F4D78-1084-4403-87ED-072EAD746EB3}" dt="2023-03-20T11:45:53.729" v="240" actId="1076"/>
        <pc:sldMkLst>
          <pc:docMk/>
          <pc:sldMk cId="430770490" sldId="262"/>
        </pc:sldMkLst>
        <pc:spChg chg="mod">
          <ac:chgData name="Neil Santy" userId="13caa437-ac49-4ed9-b971-538891e4a318" providerId="ADAL" clId="{B95F4D78-1084-4403-87ED-072EAD746EB3}" dt="2023-03-20T11:45:53.729" v="240" actId="1076"/>
          <ac:spMkLst>
            <pc:docMk/>
            <pc:sldMk cId="430770490" sldId="262"/>
            <ac:spMk id="2" creationId="{E1C5362E-6D64-2B67-556B-52AE9A4A821A}"/>
          </ac:spMkLst>
        </pc:spChg>
        <pc:spChg chg="mod">
          <ac:chgData name="Neil Santy" userId="13caa437-ac49-4ed9-b971-538891e4a318" providerId="ADAL" clId="{B95F4D78-1084-4403-87ED-072EAD746EB3}" dt="2023-03-20T11:30:46.220" v="210" actId="1076"/>
          <ac:spMkLst>
            <pc:docMk/>
            <pc:sldMk cId="430770490" sldId="262"/>
            <ac:spMk id="4" creationId="{49CB8CF0-CEDC-E439-C3F0-BAD5D0CAD347}"/>
          </ac:spMkLst>
        </pc:spChg>
        <pc:spChg chg="del mod">
          <ac:chgData name="Neil Santy" userId="13caa437-ac49-4ed9-b971-538891e4a318" providerId="ADAL" clId="{B95F4D78-1084-4403-87ED-072EAD746EB3}" dt="2023-03-20T11:35:35.894" v="224" actId="478"/>
          <ac:spMkLst>
            <pc:docMk/>
            <pc:sldMk cId="430770490" sldId="262"/>
            <ac:spMk id="5" creationId="{E2D45026-70D6-A4B0-2A12-A65AACAD40B9}"/>
          </ac:spMkLst>
        </pc:spChg>
        <pc:spChg chg="del mod">
          <ac:chgData name="Neil Santy" userId="13caa437-ac49-4ed9-b971-538891e4a318" providerId="ADAL" clId="{B95F4D78-1084-4403-87ED-072EAD746EB3}" dt="2023-03-20T11:45:30.574" v="234" actId="478"/>
          <ac:spMkLst>
            <pc:docMk/>
            <pc:sldMk cId="430770490" sldId="262"/>
            <ac:spMk id="6" creationId="{BE457615-00CD-7573-2B0D-119756E09158}"/>
          </ac:spMkLst>
        </pc:spChg>
        <pc:picChg chg="add mod">
          <ac:chgData name="Neil Santy" userId="13caa437-ac49-4ed9-b971-538891e4a318" providerId="ADAL" clId="{B95F4D78-1084-4403-87ED-072EAD746EB3}" dt="2023-03-20T11:30:39.744" v="209" actId="1076"/>
          <ac:picMkLst>
            <pc:docMk/>
            <pc:sldMk cId="430770490" sldId="262"/>
            <ac:picMk id="7" creationId="{97DE118D-4A63-1BEF-A1FE-301B0929ED5E}"/>
          </ac:picMkLst>
        </pc:picChg>
        <pc:picChg chg="add mod">
          <ac:chgData name="Neil Santy" userId="13caa437-ac49-4ed9-b971-538891e4a318" providerId="ADAL" clId="{B95F4D78-1084-4403-87ED-072EAD746EB3}" dt="2023-03-20T11:45:43.384" v="239" actId="1076"/>
          <ac:picMkLst>
            <pc:docMk/>
            <pc:sldMk cId="430770490" sldId="262"/>
            <ac:picMk id="9" creationId="{3AFD6C91-D1EB-AA95-56A5-5BF0DD6FC49E}"/>
          </ac:picMkLst>
        </pc:picChg>
        <pc:picChg chg="add mod">
          <ac:chgData name="Neil Santy" userId="13caa437-ac49-4ed9-b971-538891e4a318" providerId="ADAL" clId="{B95F4D78-1084-4403-87ED-072EAD746EB3}" dt="2023-03-20T11:45:39.907" v="238" actId="1076"/>
          <ac:picMkLst>
            <pc:docMk/>
            <pc:sldMk cId="430770490" sldId="262"/>
            <ac:picMk id="11" creationId="{9CA788A1-3EE1-1038-F20D-8D5481A3258E}"/>
          </ac:picMkLst>
        </pc:picChg>
      </pc:sldChg>
      <pc:sldChg chg="modSp mod">
        <pc:chgData name="Neil Santy" userId="13caa437-ac49-4ed9-b971-538891e4a318" providerId="ADAL" clId="{B95F4D78-1084-4403-87ED-072EAD746EB3}" dt="2023-03-20T10:18:15.919" v="38" actId="20577"/>
        <pc:sldMkLst>
          <pc:docMk/>
          <pc:sldMk cId="4045863452" sldId="263"/>
        </pc:sldMkLst>
        <pc:spChg chg="mod">
          <ac:chgData name="Neil Santy" userId="13caa437-ac49-4ed9-b971-538891e4a318" providerId="ADAL" clId="{B95F4D78-1084-4403-87ED-072EAD746EB3}" dt="2023-03-20T10:18:15.919" v="38" actId="20577"/>
          <ac:spMkLst>
            <pc:docMk/>
            <pc:sldMk cId="4045863452" sldId="263"/>
            <ac:spMk id="2" creationId="{4D3127FE-A473-E2AC-B4E3-7671FD365809}"/>
          </ac:spMkLst>
        </pc:spChg>
      </pc:sldChg>
      <pc:sldChg chg="modSp mod">
        <pc:chgData name="Neil Santy" userId="13caa437-ac49-4ed9-b971-538891e4a318" providerId="ADAL" clId="{B95F4D78-1084-4403-87ED-072EAD746EB3}" dt="2023-03-20T10:19:12.976" v="40" actId="255"/>
        <pc:sldMkLst>
          <pc:docMk/>
          <pc:sldMk cId="3579237169" sldId="265"/>
        </pc:sldMkLst>
        <pc:spChg chg="mod">
          <ac:chgData name="Neil Santy" userId="13caa437-ac49-4ed9-b971-538891e4a318" providerId="ADAL" clId="{B95F4D78-1084-4403-87ED-072EAD746EB3}" dt="2023-03-20T10:19:12.976" v="40" actId="255"/>
          <ac:spMkLst>
            <pc:docMk/>
            <pc:sldMk cId="3579237169" sldId="265"/>
            <ac:spMk id="2" creationId="{71430671-F9E0-8A7E-9D94-DACA73D1CDF8}"/>
          </ac:spMkLst>
        </pc:spChg>
      </pc:sldChg>
      <pc:sldChg chg="modSp mod">
        <pc:chgData name="Neil Santy" userId="13caa437-ac49-4ed9-b971-538891e4a318" providerId="ADAL" clId="{B95F4D78-1084-4403-87ED-072EAD746EB3}" dt="2023-03-20T10:19:29.010" v="43" actId="20577"/>
        <pc:sldMkLst>
          <pc:docMk/>
          <pc:sldMk cId="2587980105" sldId="266"/>
        </pc:sldMkLst>
        <pc:spChg chg="mod">
          <ac:chgData name="Neil Santy" userId="13caa437-ac49-4ed9-b971-538891e4a318" providerId="ADAL" clId="{B95F4D78-1084-4403-87ED-072EAD746EB3}" dt="2023-03-20T10:19:29.010" v="43" actId="20577"/>
          <ac:spMkLst>
            <pc:docMk/>
            <pc:sldMk cId="2587980105" sldId="266"/>
            <ac:spMk id="2" creationId="{E8C261E5-CABB-05BA-F6BA-0569D1974026}"/>
          </ac:spMkLst>
        </pc:spChg>
      </pc:sldChg>
      <pc:sldChg chg="addSp delSp modSp mod">
        <pc:chgData name="Neil Santy" userId="13caa437-ac49-4ed9-b971-538891e4a318" providerId="ADAL" clId="{B95F4D78-1084-4403-87ED-072EAD746EB3}" dt="2023-03-20T10:25:40.459" v="58" actId="1037"/>
        <pc:sldMkLst>
          <pc:docMk/>
          <pc:sldMk cId="1649011812" sldId="269"/>
        </pc:sldMkLst>
        <pc:picChg chg="del">
          <ac:chgData name="Neil Santy" userId="13caa437-ac49-4ed9-b971-538891e4a318" providerId="ADAL" clId="{B95F4D78-1084-4403-87ED-072EAD746EB3}" dt="2023-03-20T10:25:28.414" v="52" actId="478"/>
          <ac:picMkLst>
            <pc:docMk/>
            <pc:sldMk cId="1649011812" sldId="269"/>
            <ac:picMk id="5" creationId="{B8B2759A-0BFC-15C6-B749-207D93B5511E}"/>
          </ac:picMkLst>
        </pc:picChg>
        <pc:picChg chg="add mod">
          <ac:chgData name="Neil Santy" userId="13caa437-ac49-4ed9-b971-538891e4a318" providerId="ADAL" clId="{B95F4D78-1084-4403-87ED-072EAD746EB3}" dt="2023-03-20T10:25:40.459" v="58" actId="1037"/>
          <ac:picMkLst>
            <pc:docMk/>
            <pc:sldMk cId="1649011812" sldId="269"/>
            <ac:picMk id="6" creationId="{5110D7A8-E2D1-A00F-CC41-92B4D27B19ED}"/>
          </ac:picMkLst>
        </pc:picChg>
      </pc:sldChg>
      <pc:sldChg chg="modSp mod">
        <pc:chgData name="Neil Santy" userId="13caa437-ac49-4ed9-b971-538891e4a318" providerId="ADAL" clId="{B95F4D78-1084-4403-87ED-072EAD746EB3}" dt="2023-03-20T10:19:41.964" v="44" actId="255"/>
        <pc:sldMkLst>
          <pc:docMk/>
          <pc:sldMk cId="3882874292" sldId="270"/>
        </pc:sldMkLst>
        <pc:spChg chg="mod">
          <ac:chgData name="Neil Santy" userId="13caa437-ac49-4ed9-b971-538891e4a318" providerId="ADAL" clId="{B95F4D78-1084-4403-87ED-072EAD746EB3}" dt="2023-03-20T10:19:41.964" v="44" actId="255"/>
          <ac:spMkLst>
            <pc:docMk/>
            <pc:sldMk cId="3882874292" sldId="270"/>
            <ac:spMk id="2" creationId="{475064F9-E3B3-FD08-188C-3EB7CC1DF052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7T13:26:3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1921 0 0,'0'0'224'0'0,"20"2"-64"0"0,-20 1-64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7T16:47:5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6499 0 0,'0'0'3121'0'0,"-6"0"-5474"0"0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7T16:47:5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2641 0 0,'0'0'-832'0'0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12:24:5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3378 0 0,'0'0'4850'0'0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12:24:5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4546 0 0,'0'0'-368'0'0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12:24:5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2113 0 0,'0'0'1233'0'0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9ED75-A8E9-4835-8A81-D955E3E8664E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5AF5D-84BE-4FD3-BC55-8B5688644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5AF5D-84BE-4FD3-BC55-8B56886449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4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SLIDE TO SPARK DEBATE AND HEALTHY CONVERSATIONS AROUND THE TOPIC. WHAT DO YOUR STUDENTS THINK AND FEEL?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5AF5D-84BE-4FD3-BC55-8B56886449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7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5AF5D-84BE-4FD3-BC55-8B56886449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805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5AF5D-84BE-4FD3-BC55-8B568864495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57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TASK BRIEF ATTACHED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5AF5D-84BE-4FD3-BC55-8B56886449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13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TASK BRIEF ATTACHED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5AF5D-84BE-4FD3-BC55-8B56886449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E87776F-EE2C-8A37-43A2-FEEB8F285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" y="869"/>
            <a:ext cx="12190455" cy="68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9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3D9D-B232-8A60-D698-7ECC6BA0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863A1-3561-8815-1526-757C7D309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5B891-3F8A-312F-1873-2FC16419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ECF7-63ED-4624-AA98-0ABCE0F5097C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B130F-FC5E-34CC-EEB4-FC069A83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E13F-E831-4E82-97B4-6C07C344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22E3-89C2-48E8-B750-A9628CE1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4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844B3D-BA43-477E-C3AA-D1FFD9750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9C57C-8090-904C-BE67-D42AE5FC2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8EEFD-9ECA-EB37-8B07-425CF71E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ECF7-63ED-4624-AA98-0ABCE0F5097C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EB454-95BC-8C17-C45B-F21F8BC7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BC3A6-1072-E8CD-66A5-CA7375C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22E3-89C2-48E8-B750-A9628CE1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9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BE4A6CC4-133A-781B-58CE-D12486C747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A87AE69-968F-41F0-117B-7F1ACA563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9DD5C2FB-CE96-3A2C-79CF-69EAD1C0B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D8B6760-E7C7-FF0F-7252-E020C3EC0C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21F4-0AAE-A84F-235D-5E23E1E5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00C2E-39F5-A715-A099-76AD0F52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ECF7-63ED-4624-AA98-0ABCE0F5097C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BFD73-FFD2-27A1-44C4-FC0FF1D32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373BF-DF0F-9B9B-E626-261EC7CC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22E3-89C2-48E8-B750-A9628CE1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6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CF9F4-B144-22EC-B15B-B12EA1E2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ECF7-63ED-4624-AA98-0ABCE0F5097C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D9587-BA6C-1A14-53FE-DAFF98FD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FC7A2-F6E4-C7EF-922B-716CA668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22E3-89C2-48E8-B750-A9628CE1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4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703C-B681-9714-EB6C-38410E82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14101-AC43-8FE2-35C6-EA6EEBD2E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E681D-F226-F66C-893B-13BC2987C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4482B-9486-7181-789C-427AA5F0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ECF7-63ED-4624-AA98-0ABCE0F5097C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97DB3-3E3E-EAA6-71A9-295199B4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44E30-C046-8582-C0F0-9F5E15B9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22E3-89C2-48E8-B750-A9628CE1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04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588A-8235-E655-FA61-43F9D199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320ED-D0EB-F59F-EAC7-69DF0FFB7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30E46-3D01-A021-16EC-0E5C4996E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C7E40-6E96-F2CA-8EC6-2D358CC9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ECF7-63ED-4624-AA98-0ABCE0F5097C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A567F-D14C-C876-48CA-2DC078AB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C9D21-CD46-F0E3-AC3E-69617F79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22E3-89C2-48E8-B750-A9628CE1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6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AF6389-9AA7-D147-4E0F-5F5FDC9A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45D87-582C-8758-B62B-CCD3F96CB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C4779-CB76-BFBF-2321-13D822C0D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ECF7-63ED-4624-AA98-0ABCE0F5097C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BA776-A20E-F7A0-50F3-1E85A5253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E0689-0FCD-246C-FD8C-127B5AE5D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22E3-89C2-48E8-B750-A9628CE1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8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3" Type="http://schemas.openxmlformats.org/officeDocument/2006/relationships/customXml" Target="../ink/ink2.xml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customXml" Target="../ink/ink3.xml"/><Relationship Id="rId10" Type="http://schemas.openxmlformats.org/officeDocument/2006/relationships/customXml" Target="../ink/ink4.xm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BABAD-419D-3DB9-13DA-F1C8796AF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762" y="2983832"/>
            <a:ext cx="4078232" cy="38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6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0671-F9E0-8A7E-9D94-DACA73D1C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DO YOU THINK YOUNG PEOPLE SHOULD BE ABLE TO VAPE?</a:t>
            </a:r>
          </a:p>
        </p:txBody>
      </p:sp>
    </p:spTree>
    <p:extLst>
      <p:ext uri="{BB962C8B-B14F-4D97-AF65-F5344CB8AC3E}">
        <p14:creationId xmlns:p14="http://schemas.microsoft.com/office/powerpoint/2010/main" val="357923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1E5-CABB-05BA-F6BA-0569D19740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311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DO YOU KNOW </a:t>
            </a:r>
            <a:br>
              <a:rPr lang="en-GB" sz="6000" dirty="0">
                <a:solidFill>
                  <a:schemeClr val="bg1"/>
                </a:solidFill>
                <a:latin typeface="Montserrat Black" panose="00000A00000000000000" pitchFamily="50" charset="0"/>
              </a:rPr>
            </a:br>
            <a:r>
              <a:rPr lang="en-GB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THE LAWS?</a:t>
            </a:r>
          </a:p>
        </p:txBody>
      </p:sp>
    </p:spTree>
    <p:extLst>
      <p:ext uri="{BB962C8B-B14F-4D97-AF65-F5344CB8AC3E}">
        <p14:creationId xmlns:p14="http://schemas.microsoft.com/office/powerpoint/2010/main" val="258798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3E516-A89C-F67D-0531-E3ED3023BF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1300" y="790062"/>
            <a:ext cx="3978442" cy="1200329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7030A0"/>
                </a:solidFill>
                <a:latin typeface="Montserrat Black" panose="00000A00000000000000" pitchFamily="50" charset="0"/>
              </a:rPr>
              <a:t>LAWS..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C751-43C5-EF4B-2431-4B61E723C996}"/>
              </a:ext>
            </a:extLst>
          </p:cNvPr>
          <p:cNvSpPr txBox="1"/>
          <p:nvPr/>
        </p:nvSpPr>
        <p:spPr>
          <a:xfrm>
            <a:off x="433805" y="4866302"/>
            <a:ext cx="359343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Montserrat SemiBold" panose="00000700000000000000" pitchFamily="50" charset="0"/>
              </a:rPr>
              <a:t>It’s against the law to sell them to anyone </a:t>
            </a:r>
            <a:r>
              <a:rPr lang="en-GB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under 18</a:t>
            </a:r>
            <a:endParaRPr lang="en-GB" sz="2400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01F22-9E13-EE44-876F-28070446BBD8}"/>
              </a:ext>
            </a:extLst>
          </p:cNvPr>
          <p:cNvSpPr txBox="1"/>
          <p:nvPr/>
        </p:nvSpPr>
        <p:spPr>
          <a:xfrm>
            <a:off x="6096000" y="1695607"/>
            <a:ext cx="359343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Montserrat SemiBold" panose="00000700000000000000" pitchFamily="50" charset="0"/>
              </a:rPr>
              <a:t>It’s illegal for adults to buy vapes for anyone </a:t>
            </a:r>
            <a:r>
              <a:rPr lang="en-GB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under 18</a:t>
            </a:r>
            <a:endParaRPr lang="en-GB" sz="2400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B481B-9F8D-AFE5-3847-5CCBED827269}"/>
              </a:ext>
            </a:extLst>
          </p:cNvPr>
          <p:cNvSpPr txBox="1"/>
          <p:nvPr/>
        </p:nvSpPr>
        <p:spPr>
          <a:xfrm>
            <a:off x="1223865" y="2635925"/>
            <a:ext cx="4176296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Montserrat SemiBold" panose="00000700000000000000" pitchFamily="50" charset="0"/>
              </a:rPr>
              <a:t>Vapes and vaping products that contain nicotine are age-restricted.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A1EB9-9B7E-F6D4-5F58-AEAF2018E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1840" y="3108907"/>
            <a:ext cx="4625972" cy="3646382"/>
          </a:xfrm>
          <a:prstGeom prst="rect">
            <a:avLst/>
          </a:prstGeom>
        </p:spPr>
      </p:pic>
      <p:pic>
        <p:nvPicPr>
          <p:cNvPr id="9" name="Picture 8" descr="A picture containing text, sign, turn&#10;&#10;Description automatically generated">
            <a:extLst>
              <a:ext uri="{FF2B5EF4-FFF2-40B4-BE49-F238E27FC236}">
                <a16:creationId xmlns:a16="http://schemas.microsoft.com/office/drawing/2014/main" id="{5FCAD8F6-D766-F4BA-28F6-8AAD4B573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33" y="4506204"/>
            <a:ext cx="2174987" cy="20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1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64F9-E3B3-FD08-188C-3EB7CC1DF0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459535"/>
            <a:ext cx="10515600" cy="1730502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chemeClr val="accent2"/>
                </a:solidFill>
                <a:latin typeface="Montserrat Black" panose="00000A00000000000000" pitchFamily="50" charset="0"/>
              </a:rPr>
              <a:t>Remember, vapes are meant to help smokers to quit for good.</a:t>
            </a:r>
            <a:endParaRPr lang="en-GB" sz="6000" dirty="0">
              <a:solidFill>
                <a:schemeClr val="accent2"/>
              </a:solidFill>
              <a:latin typeface="Montserr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7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4B6F-4E2A-FE1B-4DA9-7499087C0B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0655" y="1766563"/>
            <a:ext cx="7678641" cy="1325563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Montserrat Black" panose="00000A00000000000000" pitchFamily="50" charset="0"/>
              </a:rPr>
              <a:t>If you </a:t>
            </a:r>
            <a:r>
              <a:rPr lang="en-GB" sz="5400" dirty="0">
                <a:solidFill>
                  <a:schemeClr val="accent2"/>
                </a:solidFill>
                <a:latin typeface="Montserrat Black" panose="00000A00000000000000" pitchFamily="50" charset="0"/>
              </a:rPr>
              <a:t>don’t smoke</a:t>
            </a:r>
            <a:r>
              <a:rPr lang="en-GB" sz="5400" dirty="0">
                <a:solidFill>
                  <a:schemeClr val="bg1"/>
                </a:solidFill>
                <a:latin typeface="Montserrat Black" panose="00000A00000000000000" pitchFamily="50" charset="0"/>
              </a:rPr>
              <a:t>, </a:t>
            </a:r>
            <a:br>
              <a:rPr lang="en-GB" sz="5400" dirty="0">
                <a:solidFill>
                  <a:schemeClr val="bg1"/>
                </a:solidFill>
                <a:latin typeface="Montserrat Black" panose="00000A00000000000000" pitchFamily="50" charset="0"/>
              </a:rPr>
            </a:br>
            <a:r>
              <a:rPr lang="en-GB" sz="5400" dirty="0">
                <a:solidFill>
                  <a:schemeClr val="accent2"/>
                </a:solidFill>
                <a:latin typeface="Montserrat Black" panose="00000A00000000000000" pitchFamily="50" charset="0"/>
              </a:rPr>
              <a:t>don’t start </a:t>
            </a:r>
            <a:r>
              <a:rPr lang="en-GB" sz="5400" dirty="0">
                <a:solidFill>
                  <a:schemeClr val="bg1"/>
                </a:solidFill>
                <a:latin typeface="Montserrat Black" panose="00000A00000000000000" pitchFamily="50" charset="0"/>
              </a:rPr>
              <a:t>to vape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C7110-8150-0AA9-E878-A336999A0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762" y="2983832"/>
            <a:ext cx="4078232" cy="38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4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4F862-AD2C-A7CB-4158-DB73BB560F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54574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Montserrat SemiBold" panose="00000700000000000000" pitchFamily="50" charset="0"/>
              </a:rPr>
              <a:t>CLASS TASK (OPTION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039B9-9A5C-76AA-F317-C61D57E74F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3006243"/>
            <a:ext cx="6747456" cy="234126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You have been tasked to create your own anti vaping marketing campaign!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Its time to get creative, your campaign will need a slogan, brand, logo, and theme. Think about how people can get involved, can they use a hashtag or filter to show they’re on board with the campaign?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DD5AD97-B7B0-C16B-CECE-B756B69E7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88" y="1645047"/>
            <a:ext cx="2461821" cy="51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02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CB14-91E7-25B9-5D67-9434659ABE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8183" y="162676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Montserrat SemiBold" panose="00000700000000000000" pitchFamily="50" charset="0"/>
              </a:rPr>
              <a:t>TASK (OPTION 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E5B26-0A3F-C815-242B-C19270BABF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8183" y="3087266"/>
            <a:ext cx="5572313" cy="273398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You have been tasked to create your very own TikTok video to inform younger people and students of the risks around vaping.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Its time to get creative, think about trends, sounds, filters and themes that you have seen on TikTok or social media recently. What do you enjoy watching?</a:t>
            </a:r>
          </a:p>
          <a:p>
            <a:endParaRPr lang="en-GB" dirty="0"/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110D7A8-E2D1-A00F-CC41-92B4D27B1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70" y="295998"/>
            <a:ext cx="4300891" cy="63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1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E34D94-AECC-C4F3-EF81-3F2F1A9B84F9}"/>
                  </a:ext>
                </a:extLst>
              </p14:cNvPr>
              <p14:cNvContentPartPr/>
              <p14:nvPr/>
            </p14:nvContentPartPr>
            <p14:xfrm>
              <a:off x="3324366" y="3176322"/>
              <a:ext cx="7560" cy="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E34D94-AECC-C4F3-EF81-3F2F1A9B84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5726" y="3167682"/>
                <a:ext cx="2520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62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1D06-DCE7-6DB9-4E08-2861AC420F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202" y="1385404"/>
            <a:ext cx="4995198" cy="1091335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693E91"/>
                </a:solidFill>
                <a:latin typeface="Montserrat Black" panose="00000A00000000000000" pitchFamily="50" charset="0"/>
              </a:rPr>
              <a:t>VAPING IS..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37E688-6049-ED61-564B-ABE5029A047E}"/>
                  </a:ext>
                </a:extLst>
              </p14:cNvPr>
              <p14:cNvContentPartPr/>
              <p14:nvPr/>
            </p14:nvContentPartPr>
            <p14:xfrm>
              <a:off x="1165187" y="4049526"/>
              <a:ext cx="252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37E688-6049-ED61-564B-ABE5029A04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6187" y="4040886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C715417-2729-DD98-A0DA-EFC16290F55A}"/>
                  </a:ext>
                </a:extLst>
              </p14:cNvPr>
              <p14:cNvContentPartPr/>
              <p14:nvPr/>
            </p14:nvContentPartPr>
            <p14:xfrm>
              <a:off x="2128187" y="429756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C715417-2729-DD98-A0DA-EFC16290F5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9547" y="428892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DFB0B7E-96D4-E053-BFC0-479061DCC3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86" y="2705010"/>
            <a:ext cx="3610384" cy="2689032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51F91D6-4A0F-1F27-8350-FB9238B185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74" y="1253052"/>
            <a:ext cx="4398761" cy="3172535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904F7B68-8B0E-3524-AF96-9AD37096FF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21" y="3568272"/>
            <a:ext cx="3923342" cy="26890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3D679B-71D9-B6E1-BEC0-5EDA76381FFD}"/>
                  </a:ext>
                </a:extLst>
              </p14:cNvPr>
              <p14:cNvContentPartPr/>
              <p14:nvPr/>
            </p14:nvContentPartPr>
            <p14:xfrm>
              <a:off x="9637620" y="25769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3D679B-71D9-B6E1-BEC0-5EDA76381F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28620" y="2568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52AA45-8CE3-F2CD-9856-14778C402882}"/>
                  </a:ext>
                </a:extLst>
              </p14:cNvPr>
              <p14:cNvContentPartPr/>
              <p14:nvPr/>
            </p14:nvContentPartPr>
            <p14:xfrm>
              <a:off x="9967020" y="25640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52AA45-8CE3-F2CD-9856-14778C4028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58020" y="2555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8BCBDA-5BA9-F6FC-EA2A-F103E62B0218}"/>
                  </a:ext>
                </a:extLst>
              </p14:cNvPr>
              <p14:cNvContentPartPr/>
              <p14:nvPr/>
            </p14:nvContentPartPr>
            <p14:xfrm>
              <a:off x="5481420" y="41271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8BCBDA-5BA9-F6FC-EA2A-F103E62B02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72420" y="41181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514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1A57-0CDB-ADBA-859C-9EAB7F12A6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9284" y="2866014"/>
            <a:ext cx="8984418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WHY DO PEOPLE </a:t>
            </a:r>
            <a:br>
              <a:rPr lang="en-GB" sz="6000" dirty="0">
                <a:solidFill>
                  <a:schemeClr val="bg1"/>
                </a:solidFill>
                <a:latin typeface="Montserrat Black" panose="00000A00000000000000" pitchFamily="50" charset="0"/>
              </a:rPr>
            </a:br>
            <a:r>
              <a:rPr lang="en-GB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CHOOSE TO VAPE?</a:t>
            </a:r>
          </a:p>
        </p:txBody>
      </p:sp>
    </p:spTree>
    <p:extLst>
      <p:ext uri="{BB962C8B-B14F-4D97-AF65-F5344CB8AC3E}">
        <p14:creationId xmlns:p14="http://schemas.microsoft.com/office/powerpoint/2010/main" val="296394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8953-107E-90D7-F886-60C999FF78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8455" y="1128596"/>
            <a:ext cx="6886232" cy="1325563"/>
          </a:xfrm>
        </p:spPr>
        <p:txBody>
          <a:bodyPr/>
          <a:lstStyle/>
          <a:p>
            <a:r>
              <a:rPr lang="en-GB" dirty="0">
                <a:solidFill>
                  <a:srgbClr val="693E91"/>
                </a:solidFill>
                <a:latin typeface="Montserrat Black" panose="00000A00000000000000" pitchFamily="50" charset="0"/>
              </a:rPr>
              <a:t>PEOPLE MAY CHOOSE </a:t>
            </a:r>
            <a:br>
              <a:rPr lang="en-GB" dirty="0">
                <a:solidFill>
                  <a:srgbClr val="693E91"/>
                </a:solidFill>
                <a:latin typeface="Montserrat Black" panose="00000A00000000000000" pitchFamily="50" charset="0"/>
              </a:rPr>
            </a:br>
            <a:r>
              <a:rPr lang="en-GB" dirty="0">
                <a:solidFill>
                  <a:srgbClr val="693E91"/>
                </a:solidFill>
                <a:latin typeface="Montserrat Black" panose="00000A00000000000000" pitchFamily="50" charset="0"/>
              </a:rPr>
              <a:t>TO VAPE BECAUSE…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1CE8A-5234-8ACD-50B5-A0D3E3A34C23}"/>
              </a:ext>
            </a:extLst>
          </p:cNvPr>
          <p:cNvSpPr txBox="1"/>
          <p:nvPr/>
        </p:nvSpPr>
        <p:spPr>
          <a:xfrm>
            <a:off x="3747871" y="2978873"/>
            <a:ext cx="206191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 Black" panose="00000A00000000000000" pitchFamily="50" charset="0"/>
              </a:rPr>
              <a:t>THE NEW SOCIAL NORM</a:t>
            </a:r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61893-4FC9-79DA-0B0C-A54C294A7F0E}"/>
              </a:ext>
            </a:extLst>
          </p:cNvPr>
          <p:cNvSpPr txBox="1"/>
          <p:nvPr/>
        </p:nvSpPr>
        <p:spPr>
          <a:xfrm>
            <a:off x="637131" y="4628824"/>
            <a:ext cx="258277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 Black" panose="00000A00000000000000" pitchFamily="50" charset="0"/>
              </a:rPr>
              <a:t>TO QUIT SMOKING CIGARETTES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7DE3C-0BC7-A595-8671-C3383410244B}"/>
              </a:ext>
            </a:extLst>
          </p:cNvPr>
          <p:cNvSpPr txBox="1"/>
          <p:nvPr/>
        </p:nvSpPr>
        <p:spPr>
          <a:xfrm>
            <a:off x="2432612" y="5623079"/>
            <a:ext cx="245841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 Black" panose="00000A00000000000000" pitchFamily="50" charset="0"/>
              </a:rPr>
              <a:t>TO IMPRESS PEOPLE/FRIENDS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B9475-9B09-E1CD-CFC4-CC6752CC4407}"/>
              </a:ext>
            </a:extLst>
          </p:cNvPr>
          <p:cNvSpPr txBox="1"/>
          <p:nvPr/>
        </p:nvSpPr>
        <p:spPr>
          <a:xfrm>
            <a:off x="438336" y="2858859"/>
            <a:ext cx="257356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 Black" panose="00000A00000000000000" pitchFamily="50" charset="0"/>
              </a:rPr>
              <a:t>TO MAKE THEMSELVES FEEL MORE RELAXED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A4F211-10B0-3BA6-2112-7A4E768A7955}"/>
              </a:ext>
            </a:extLst>
          </p:cNvPr>
          <p:cNvSpPr txBox="1"/>
          <p:nvPr/>
        </p:nvSpPr>
        <p:spPr>
          <a:xfrm>
            <a:off x="3458087" y="3997851"/>
            <a:ext cx="180874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 Black" panose="00000A00000000000000" pitchFamily="50" charset="0"/>
              </a:rPr>
              <a:t>ADDICTION</a:t>
            </a:r>
            <a:r>
              <a:rPr lang="en-GB" dirty="0"/>
              <a:t> </a:t>
            </a:r>
          </a:p>
        </p:txBody>
      </p:sp>
      <p:pic>
        <p:nvPicPr>
          <p:cNvPr id="11" name="Picture 10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8BD200E0-5A0D-A172-2AF1-6D00EF8D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81" y="1585398"/>
            <a:ext cx="6660201" cy="45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7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462C-2646-15D9-14F1-E418E16400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0561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ALTHOUGH MUCH BETTER THAN SMOKING THERE MAYBE SOME RISKS, IF ANY?</a:t>
            </a:r>
          </a:p>
        </p:txBody>
      </p:sp>
    </p:spTree>
    <p:extLst>
      <p:ext uri="{BB962C8B-B14F-4D97-AF65-F5344CB8AC3E}">
        <p14:creationId xmlns:p14="http://schemas.microsoft.com/office/powerpoint/2010/main" val="407972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362E-6D64-2B67-556B-52AE9A4A82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241" y="1722902"/>
            <a:ext cx="5416952" cy="132556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7030A0"/>
                </a:solidFill>
                <a:latin typeface="Montserrat Black" panose="00000A00000000000000" pitchFamily="50" charset="0"/>
              </a:rPr>
              <a:t>THE RISKS…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B8CF0-CEDC-E439-C3F0-BAD5D0CAD347}"/>
              </a:ext>
            </a:extLst>
          </p:cNvPr>
          <p:cNvSpPr txBox="1"/>
          <p:nvPr/>
        </p:nvSpPr>
        <p:spPr>
          <a:xfrm>
            <a:off x="1112650" y="3264047"/>
            <a:ext cx="5217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Montserrat Black" panose="00000A00000000000000" pitchFamily="50" charset="0"/>
              </a:rPr>
              <a:t>Short-term effects can include </a:t>
            </a:r>
            <a:r>
              <a:rPr lang="en-GB" sz="2400" dirty="0">
                <a:solidFill>
                  <a:schemeClr val="accent2"/>
                </a:solidFill>
                <a:latin typeface="Montserrat Black" panose="00000A00000000000000" pitchFamily="50" charset="0"/>
              </a:rPr>
              <a:t>coughing</a:t>
            </a:r>
            <a:r>
              <a:rPr lang="en-GB" sz="2400" dirty="0">
                <a:solidFill>
                  <a:srgbClr val="7030A0"/>
                </a:solidFill>
                <a:latin typeface="Montserrat Black" panose="00000A00000000000000" pitchFamily="50" charset="0"/>
              </a:rPr>
              <a:t>, </a:t>
            </a:r>
            <a:r>
              <a:rPr lang="en-GB" sz="2400" dirty="0">
                <a:solidFill>
                  <a:schemeClr val="accent2"/>
                </a:solidFill>
                <a:latin typeface="Montserrat Black" panose="00000A00000000000000" pitchFamily="50" charset="0"/>
              </a:rPr>
              <a:t>headaches</a:t>
            </a:r>
            <a:r>
              <a:rPr lang="en-GB" sz="2400" dirty="0">
                <a:solidFill>
                  <a:srgbClr val="7030A0"/>
                </a:solidFill>
                <a:latin typeface="Montserrat Black" panose="00000A00000000000000" pitchFamily="50" charset="0"/>
              </a:rPr>
              <a:t>, </a:t>
            </a:r>
            <a:r>
              <a:rPr lang="en-GB" sz="2400" dirty="0">
                <a:solidFill>
                  <a:schemeClr val="accent2"/>
                </a:solidFill>
                <a:latin typeface="Montserrat Black" panose="00000A00000000000000" pitchFamily="50" charset="0"/>
              </a:rPr>
              <a:t>dizziness</a:t>
            </a:r>
            <a:r>
              <a:rPr lang="en-GB" sz="2400" dirty="0">
                <a:solidFill>
                  <a:srgbClr val="7030A0"/>
                </a:solidFill>
                <a:latin typeface="Montserrat Black" panose="00000A00000000000000" pitchFamily="50" charset="0"/>
              </a:rPr>
              <a:t> and </a:t>
            </a:r>
            <a:r>
              <a:rPr lang="en-GB" sz="2400" dirty="0">
                <a:solidFill>
                  <a:schemeClr val="accent2"/>
                </a:solidFill>
                <a:latin typeface="Montserrat Black" panose="00000A00000000000000" pitchFamily="50" charset="0"/>
              </a:rPr>
              <a:t>sore throats</a:t>
            </a:r>
            <a:r>
              <a:rPr lang="en-GB" sz="2400" dirty="0">
                <a:solidFill>
                  <a:srgbClr val="7030A0"/>
                </a:solidFill>
                <a:latin typeface="Montserrat Black" panose="00000A00000000000000" pitchFamily="50" charset="0"/>
              </a:rPr>
              <a:t>. </a:t>
            </a:r>
          </a:p>
          <a:p>
            <a:endParaRPr lang="en-GB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7DE118D-4A63-1BEF-A1FE-301B0929E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0" y="4690575"/>
            <a:ext cx="6325183" cy="191046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AFD6C91-D1EB-AA95-56A5-5BF0DD6FC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39" y="862910"/>
            <a:ext cx="3732895" cy="281493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9CA788A1-3EE1-1038-F20D-8D5481A32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20" y="3274902"/>
            <a:ext cx="4075184" cy="302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27FE-A473-E2AC-B4E3-7671FD3658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HAVE YOU THOUGHT ABOUT THE ENVIRONMENT?</a:t>
            </a:r>
          </a:p>
        </p:txBody>
      </p:sp>
    </p:spTree>
    <p:extLst>
      <p:ext uri="{BB962C8B-B14F-4D97-AF65-F5344CB8AC3E}">
        <p14:creationId xmlns:p14="http://schemas.microsoft.com/office/powerpoint/2010/main" val="404586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AC88E3-5977-1FC1-FBFB-4F53173342A3}"/>
              </a:ext>
            </a:extLst>
          </p:cNvPr>
          <p:cNvSpPr txBox="1"/>
          <p:nvPr/>
        </p:nvSpPr>
        <p:spPr>
          <a:xfrm>
            <a:off x="7299159" y="3429000"/>
            <a:ext cx="4122821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Montserrat SemiBold" panose="00000700000000000000" pitchFamily="50" charset="0"/>
              </a:rPr>
              <a:t>Approximately </a:t>
            </a:r>
            <a:r>
              <a:rPr lang="en-GB" sz="2400" b="1" dirty="0">
                <a:solidFill>
                  <a:srgbClr val="7030A0"/>
                </a:solidFill>
                <a:latin typeface="Montserrat SemiBold" panose="00000700000000000000" pitchFamily="50" charset="0"/>
              </a:rPr>
              <a:t>1.3</a:t>
            </a:r>
            <a:r>
              <a:rPr lang="en-GB" sz="2400" dirty="0">
                <a:solidFill>
                  <a:srgbClr val="7030A0"/>
                </a:solidFill>
                <a:latin typeface="Montserrat SemiBold" panose="00000700000000000000" pitchFamily="50" charset="0"/>
              </a:rPr>
              <a:t> million </a:t>
            </a:r>
            <a:r>
              <a:rPr lang="en-GB" sz="2400" dirty="0">
                <a:solidFill>
                  <a:schemeClr val="bg1"/>
                </a:solidFill>
                <a:latin typeface="Montserrat SemiBold" panose="00000700000000000000" pitchFamily="50" charset="0"/>
              </a:rPr>
              <a:t>disposable vapes are thrown away every week in the UK: enough to cover </a:t>
            </a:r>
            <a:r>
              <a:rPr lang="en-GB" sz="2400" b="1" dirty="0">
                <a:solidFill>
                  <a:schemeClr val="bg1"/>
                </a:solidFill>
                <a:latin typeface="Montserrat SemiBold" panose="00000700000000000000" pitchFamily="50" charset="0"/>
              </a:rPr>
              <a:t>22 football pitches</a:t>
            </a:r>
            <a:r>
              <a:rPr lang="en-GB" sz="2400" dirty="0">
                <a:solidFill>
                  <a:schemeClr val="bg1"/>
                </a:solidFill>
                <a:latin typeface="Montserrat SemiBold" panose="00000700000000000000" pitchFamily="50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13EF6-A9F3-12A3-322F-8CB589419EA7}"/>
              </a:ext>
            </a:extLst>
          </p:cNvPr>
          <p:cNvSpPr txBox="1"/>
          <p:nvPr/>
        </p:nvSpPr>
        <p:spPr>
          <a:xfrm>
            <a:off x="489539" y="1106178"/>
            <a:ext cx="5809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7030A0"/>
                </a:solidFill>
                <a:latin typeface="Montserrat SemiBold" panose="00000700000000000000" pitchFamily="50" charset="0"/>
              </a:rPr>
              <a:t>Single-use vapes contain batteries and difficult to recycle plastics.</a:t>
            </a:r>
            <a:br>
              <a:rPr lang="en-GB" sz="2400" dirty="0">
                <a:solidFill>
                  <a:srgbClr val="7030A0"/>
                </a:solidFill>
                <a:latin typeface="Montserrat SemiBold" panose="00000700000000000000" pitchFamily="50" charset="0"/>
              </a:rPr>
            </a:br>
            <a:r>
              <a:rPr lang="en-GB" sz="2400" dirty="0">
                <a:solidFill>
                  <a:srgbClr val="7030A0"/>
                </a:solidFill>
                <a:latin typeface="Montserrat SemiBold" panose="00000700000000000000" pitchFamily="50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7030A0"/>
                </a:solidFill>
                <a:latin typeface="Montserrat SemiBold" panose="00000700000000000000" pitchFamily="50" charset="0"/>
              </a:rPr>
              <a:t>These break down in landfills causing dangerous chemicals to pollute the soil and water.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C28DC-3A9B-0FF5-7600-E7520D92277B}"/>
              </a:ext>
            </a:extLst>
          </p:cNvPr>
          <p:cNvSpPr txBox="1"/>
          <p:nvPr/>
        </p:nvSpPr>
        <p:spPr>
          <a:xfrm>
            <a:off x="7131719" y="1527342"/>
            <a:ext cx="44577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Montserrat SemiBold" panose="00000700000000000000" pitchFamily="50" charset="0"/>
              </a:rPr>
              <a:t>The chemicals </a:t>
            </a:r>
            <a:r>
              <a:rPr lang="en-GB" sz="2400" b="1" dirty="0">
                <a:solidFill>
                  <a:srgbClr val="7030A0"/>
                </a:solidFill>
                <a:latin typeface="Montserrat SemiBold" panose="00000700000000000000" pitchFamily="50" charset="0"/>
              </a:rPr>
              <a:t>USED IN VAPES </a:t>
            </a:r>
            <a:r>
              <a:rPr lang="en-GB" sz="2400" b="1" dirty="0">
                <a:solidFill>
                  <a:schemeClr val="bg1"/>
                </a:solidFill>
                <a:latin typeface="Montserrat SemiBold" panose="00000700000000000000" pitchFamily="50" charset="0"/>
              </a:rPr>
              <a:t>can cause harm to humans, animals </a:t>
            </a:r>
            <a:br>
              <a:rPr lang="en-GB" sz="2400" b="1" dirty="0">
                <a:solidFill>
                  <a:schemeClr val="bg1"/>
                </a:solidFill>
                <a:latin typeface="Montserrat SemiBold" panose="00000700000000000000" pitchFamily="50" charset="0"/>
              </a:rPr>
            </a:br>
            <a:r>
              <a:rPr lang="en-GB" sz="2400" b="1" dirty="0">
                <a:solidFill>
                  <a:schemeClr val="bg1"/>
                </a:solidFill>
                <a:latin typeface="Montserrat SemiBold" panose="00000700000000000000" pitchFamily="50" charset="0"/>
              </a:rPr>
              <a:t>and the environment</a:t>
            </a:r>
            <a:endParaRPr lang="en-GB" sz="2400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04260F0-63A7-A438-E989-C8CF60B15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9" y="3545099"/>
            <a:ext cx="5084761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2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4CC25488EAC44B7323CF52295CAF4" ma:contentTypeVersion="16" ma:contentTypeDescription="Create a new document." ma:contentTypeScope="" ma:versionID="864223e095d234f2e93ca873ca9f8475">
  <xsd:schema xmlns:xsd="http://www.w3.org/2001/XMLSchema" xmlns:xs="http://www.w3.org/2001/XMLSchema" xmlns:p="http://schemas.microsoft.com/office/2006/metadata/properties" xmlns:ns2="71c48828-8304-49fe-b9b1-3ab4e7481882" xmlns:ns3="0e28891e-4cda-4a61-b937-48b638ab4fc0" xmlns:ns4="879cc30a-4158-49c5-9cb2-e61862cf406e" targetNamespace="http://schemas.microsoft.com/office/2006/metadata/properties" ma:root="true" ma:fieldsID="86304a42c108cb746cae9beb6a909b10" ns2:_="" ns3:_="" ns4:_="">
    <xsd:import namespace="71c48828-8304-49fe-b9b1-3ab4e7481882"/>
    <xsd:import namespace="0e28891e-4cda-4a61-b937-48b638ab4fc0"/>
    <xsd:import namespace="879cc30a-4158-49c5-9cb2-e61862cf40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48828-8304-49fe-b9b1-3ab4e74818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794beb-b8d9-4064-9297-55232fcc8c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8891e-4cda-4a61-b937-48b638ab4fc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cc30a-4158-49c5-9cb2-e61862cf40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e7ec899-4f68-4937-b717-22a0a50c0d49}" ma:internalName="TaxCatchAll" ma:showField="CatchAllData" ma:web="0e28891e-4cda-4a61-b937-48b638ab4f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695C1E-FD9E-425B-8756-D8FF39FDE7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9F6F97-948C-4E1F-BA4B-88D4C0433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48828-8304-49fe-b9b1-3ab4e7481882"/>
    <ds:schemaRef ds:uri="0e28891e-4cda-4a61-b937-48b638ab4fc0"/>
    <ds:schemaRef ds:uri="879cc30a-4158-49c5-9cb2-e61862cf40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371</Words>
  <Application>Microsoft Office PowerPoint</Application>
  <PresentationFormat>Widescreen</PresentationFormat>
  <Paragraphs>39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Montserrat Black</vt:lpstr>
      <vt:lpstr>Montserrat SemiBold</vt:lpstr>
      <vt:lpstr>Office Theme</vt:lpstr>
      <vt:lpstr>PowerPoint Presentation</vt:lpstr>
      <vt:lpstr>PowerPoint Presentation</vt:lpstr>
      <vt:lpstr>VAPING IS..</vt:lpstr>
      <vt:lpstr>WHY DO PEOPLE  CHOOSE TO VAPE?</vt:lpstr>
      <vt:lpstr>PEOPLE MAY CHOOSE  TO VAPE BECAUSE…</vt:lpstr>
      <vt:lpstr>ALTHOUGH MUCH BETTER THAN SMOKING THERE MAYBE SOME RISKS, IF ANY?</vt:lpstr>
      <vt:lpstr>THE RISKS…</vt:lpstr>
      <vt:lpstr>HAVE YOU THOUGHT ABOUT THE ENVIRONMENT?</vt:lpstr>
      <vt:lpstr>PowerPoint Presentation</vt:lpstr>
      <vt:lpstr>DO YOU THINK YOUNG PEOPLE SHOULD BE ABLE TO VAPE?</vt:lpstr>
      <vt:lpstr>DO YOU KNOW  THE LAWS?</vt:lpstr>
      <vt:lpstr>LAWS..</vt:lpstr>
      <vt:lpstr>Remember, vapes are meant to help smokers to quit for good.</vt:lpstr>
      <vt:lpstr>If you don’t smoke,  don’t start to vape </vt:lpstr>
      <vt:lpstr>CLASS TASK (OPTION 1)</vt:lpstr>
      <vt:lpstr>TASK (OPTION 2)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Vaping lesson plan </dc:title>
  <dc:creator>Beth Wheeler</dc:creator>
  <cp:lastModifiedBy>Neil Santy</cp:lastModifiedBy>
  <cp:revision>2</cp:revision>
  <dcterms:created xsi:type="dcterms:W3CDTF">2023-03-09T09:56:28Z</dcterms:created>
  <dcterms:modified xsi:type="dcterms:W3CDTF">2023-04-05T08:31:41Z</dcterms:modified>
</cp:coreProperties>
</file>